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autoCompressPictures="0">
  <p:sldMasterIdLst>
    <p:sldMasterId id="2147483660" r:id="rId1"/>
  </p:sldMasterIdLst>
  <p:notesMasterIdLst>
    <p:notesMasterId r:id="rId21"/>
  </p:notesMasterIdLst>
  <p:handoutMasterIdLst>
    <p:handoutMasterId r:id="rId22"/>
  </p:handoutMasterIdLst>
  <p:sldIdLst>
    <p:sldId id="256" r:id="rId2"/>
    <p:sldId id="273" r:id="rId3"/>
    <p:sldId id="279" r:id="rId4"/>
    <p:sldId id="321" r:id="rId5"/>
    <p:sldId id="280" r:id="rId6"/>
    <p:sldId id="281" r:id="rId7"/>
    <p:sldId id="282" r:id="rId8"/>
    <p:sldId id="283" r:id="rId9"/>
    <p:sldId id="284" r:id="rId10"/>
    <p:sldId id="285" r:id="rId11"/>
    <p:sldId id="286" r:id="rId12"/>
    <p:sldId id="287" r:id="rId13"/>
    <p:sldId id="288" r:id="rId14"/>
    <p:sldId id="289" r:id="rId15"/>
    <p:sldId id="292" r:id="rId16"/>
    <p:sldId id="291" r:id="rId17"/>
    <p:sldId id="290" r:id="rId18"/>
    <p:sldId id="293" r:id="rId19"/>
    <p:sldId id="294" r:id="rId20"/>
  </p:sldIdLst>
  <p:sldSz cx="12188825" cy="6858000"/>
  <p:notesSz cx="6858000" cy="9144000"/>
  <p:defaultTextStyle>
    <a:defPPr algn="r" rtl="1">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ללא סגנון, רשת טבלה">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386" autoAdjust="0"/>
    <p:restoredTop sz="92100" autoAdjust="0"/>
  </p:normalViewPr>
  <p:slideViewPr>
    <p:cSldViewPr>
      <p:cViewPr varScale="1">
        <p:scale>
          <a:sx n="88" d="100"/>
          <a:sy n="88" d="100"/>
        </p:scale>
        <p:origin x="120" y="336"/>
      </p:cViewPr>
      <p:guideLst>
        <p:guide orient="horz" pos="2160"/>
        <p:guide pos="3839"/>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76" d="100"/>
          <a:sy n="76" d="100"/>
        </p:scale>
        <p:origin x="404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7200"/>
          </a:xfrm>
          <a:prstGeom prst="rect">
            <a:avLst/>
          </a:prstGeom>
        </p:spPr>
        <p:txBody>
          <a:bodyPr vert="horz" lIns="91440" tIns="45720" rIns="91440" bIns="45720" rtlCol="1"/>
          <a:lstStyle>
            <a:lvl1pPr algn="r" rtl="1">
              <a:defRPr sz="1200"/>
            </a:lvl1pPr>
          </a:lstStyle>
          <a:p>
            <a:pPr rtl="1"/>
            <a:endParaRPr lang="he-IL">
              <a:latin typeface="Tahoma" panose="020B0604030504040204" pitchFamily="34" charset="0"/>
              <a:ea typeface="Tahoma" panose="020B0604030504040204" pitchFamily="34" charset="0"/>
              <a:cs typeface="Tahoma" panose="020B0604030504040204" pitchFamily="34" charset="0"/>
            </a:endParaRPr>
          </a:p>
        </p:txBody>
      </p:sp>
      <p:sp>
        <p:nvSpPr>
          <p:cNvPr id="3" name="מציין מיקום של תאריך 2"/>
          <p:cNvSpPr>
            <a:spLocks noGrp="1"/>
          </p:cNvSpPr>
          <p:nvPr>
            <p:ph type="dt" sz="quarter" idx="1"/>
          </p:nvPr>
        </p:nvSpPr>
        <p:spPr>
          <a:xfrm>
            <a:off x="0" y="0"/>
            <a:ext cx="2971800" cy="457200"/>
          </a:xfrm>
          <a:prstGeom prst="rect">
            <a:avLst/>
          </a:prstGeom>
        </p:spPr>
        <p:txBody>
          <a:bodyPr vert="horz" lIns="91440" tIns="45720" rIns="91440" bIns="45720" rtlCol="1"/>
          <a:lstStyle>
            <a:lvl1pPr algn="r" rtl="1">
              <a:defRPr sz="1200"/>
            </a:lvl1pPr>
          </a:lstStyle>
          <a:p>
            <a:pPr algn="l" rtl="1"/>
            <a:fld id="{B7DC3A2E-BC92-44B8-A4FC-8B4359B71017}" type="datetime1">
              <a:rPr lang="he-IL" smtClean="0">
                <a:latin typeface="Tahoma" panose="020B0604030504040204" pitchFamily="34" charset="0"/>
                <a:ea typeface="Tahoma" panose="020B0604030504040204" pitchFamily="34" charset="0"/>
                <a:cs typeface="Tahoma" panose="020B0604030504040204" pitchFamily="34" charset="0"/>
              </a:rPr>
              <a:pPr algn="l" rtl="1"/>
              <a:t>ה'/תשרי/תשפ"א</a:t>
            </a:fld>
            <a:endParaRPr lang="he-IL">
              <a:latin typeface="Tahoma" panose="020B0604030504040204" pitchFamily="34" charset="0"/>
              <a:ea typeface="Tahoma" panose="020B0604030504040204" pitchFamily="34" charset="0"/>
              <a:cs typeface="Tahoma" panose="020B0604030504040204" pitchFamily="34" charset="0"/>
            </a:endParaRPr>
          </a:p>
        </p:txBody>
      </p:sp>
      <p:sp>
        <p:nvSpPr>
          <p:cNvPr id="4" name="מציין מיקום של כותרת תחתונה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rtl="1">
              <a:defRPr sz="1200"/>
            </a:lvl1pPr>
          </a:lstStyle>
          <a:p>
            <a:pPr rtl="1"/>
            <a:endParaRPr lang="he-IL">
              <a:latin typeface="Tahoma" panose="020B0604030504040204" pitchFamily="34" charset="0"/>
              <a:ea typeface="Tahoma" panose="020B0604030504040204" pitchFamily="34" charset="0"/>
              <a:cs typeface="Tahoma" panose="020B0604030504040204" pitchFamily="34" charset="0"/>
            </a:endParaRPr>
          </a:p>
        </p:txBody>
      </p:sp>
      <p:sp>
        <p:nvSpPr>
          <p:cNvPr id="5" name="מציין מיקום של מספר שקופית 4"/>
          <p:cNvSpPr>
            <a:spLocks noGrp="1"/>
          </p:cNvSpPr>
          <p:nvPr>
            <p:ph type="sldNum" sz="quarter" idx="3"/>
          </p:nvPr>
        </p:nvSpPr>
        <p:spPr>
          <a:xfrm>
            <a:off x="0" y="8685213"/>
            <a:ext cx="2971800" cy="457200"/>
          </a:xfrm>
          <a:prstGeom prst="rect">
            <a:avLst/>
          </a:prstGeom>
        </p:spPr>
        <p:txBody>
          <a:bodyPr vert="horz" lIns="91440" tIns="45720" rIns="91440" bIns="45720" rtlCol="1" anchor="b"/>
          <a:lstStyle>
            <a:lvl1pPr algn="r" rtl="1">
              <a:defRPr sz="1200"/>
            </a:lvl1pPr>
          </a:lstStyle>
          <a:p>
            <a:pPr algn="l" rtl="1"/>
            <a:fld id="{92837A6B-DAA4-4C2D-AEAB-4E9E70095794}" type="slidenum">
              <a:rPr lang="he-IL">
                <a:latin typeface="Tahoma" panose="020B0604030504040204" pitchFamily="34" charset="0"/>
                <a:ea typeface="Tahoma" panose="020B0604030504040204" pitchFamily="34" charset="0"/>
                <a:cs typeface="Tahoma" panose="020B0604030504040204" pitchFamily="34" charset="0"/>
              </a:rPr>
              <a:pPr algn="l" rtl="1"/>
              <a:t>‹#›</a:t>
            </a:fld>
            <a:endParaRPr lang="he-I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215455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7200"/>
          </a:xfrm>
          <a:prstGeom prst="rect">
            <a:avLst/>
          </a:prstGeom>
        </p:spPr>
        <p:txBody>
          <a:bodyPr vert="horz" lIns="91440" tIns="45720" rIns="91440" bIns="45720" rtlCol="1"/>
          <a:lstStyle>
            <a:lvl1pPr algn="r" rtl="1">
              <a:defRPr sz="1200">
                <a:latin typeface="Tahoma" panose="020B0604030504040204" pitchFamily="34" charset="0"/>
                <a:ea typeface="Tahoma" panose="020B0604030504040204" pitchFamily="34" charset="0"/>
                <a:cs typeface="Tahoma" panose="020B0604030504040204" pitchFamily="34" charset="0"/>
              </a:defRPr>
            </a:lvl1pPr>
          </a:lstStyle>
          <a:p>
            <a:endParaRPr lang="he-IL"/>
          </a:p>
        </p:txBody>
      </p:sp>
      <p:sp>
        <p:nvSpPr>
          <p:cNvPr id="3" name="מציין מיקום של תאריך 2"/>
          <p:cNvSpPr>
            <a:spLocks noGrp="1"/>
          </p:cNvSpPr>
          <p:nvPr>
            <p:ph type="dt" idx="1"/>
          </p:nvPr>
        </p:nvSpPr>
        <p:spPr>
          <a:xfrm>
            <a:off x="0" y="0"/>
            <a:ext cx="2971800" cy="457200"/>
          </a:xfrm>
          <a:prstGeom prst="rect">
            <a:avLst/>
          </a:prstGeom>
        </p:spPr>
        <p:txBody>
          <a:bodyPr vert="horz" lIns="91440" tIns="45720" rIns="91440" bIns="45720" rtlCol="1"/>
          <a:lstStyle>
            <a:lvl1pPr algn="l" rtl="1">
              <a:defRPr sz="1200">
                <a:latin typeface="Tahoma" panose="020B0604030504040204" pitchFamily="34" charset="0"/>
                <a:ea typeface="Tahoma" panose="020B0604030504040204" pitchFamily="34" charset="0"/>
                <a:cs typeface="Tahoma" panose="020B0604030504040204" pitchFamily="34" charset="0"/>
              </a:defRPr>
            </a:lvl1pPr>
          </a:lstStyle>
          <a:p>
            <a:fld id="{E83AC91F-874C-4C13-99DE-B8F56AA5D671}" type="datetime1">
              <a:rPr lang="he-IL" smtClean="0"/>
              <a:pPr/>
              <a:t>ה'/תשרי/תשפ"א</a:t>
            </a:fld>
            <a:endParaRPr lang="he-IL"/>
          </a:p>
        </p:txBody>
      </p:sp>
      <p:sp>
        <p:nvSpPr>
          <p:cNvPr id="4" name="מציין מיקום של תמונת שקופית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1" anchor="ctr"/>
          <a:lstStyle/>
          <a:p>
            <a:pPr rtl="1"/>
            <a:endParaRPr lang="he-IL" noProof="0"/>
          </a:p>
        </p:txBody>
      </p:sp>
      <p:sp>
        <p:nvSpPr>
          <p:cNvPr id="5" name="מציין מיקום של הערו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he-IL" dirty="0"/>
              <a:t>ערוך סגנונות טקסט של תבנית בסיס</a:t>
            </a:r>
          </a:p>
          <a:p>
            <a:pPr lvl="1" rtl="1"/>
            <a:r>
              <a:rPr lang="he-IL" noProof="0" dirty="0"/>
              <a:t>רמה שניה</a:t>
            </a:r>
          </a:p>
          <a:p>
            <a:pPr lvl="2" rtl="1"/>
            <a:r>
              <a:rPr lang="he-IL" noProof="0" dirty="0"/>
              <a:t>רמה שלישית</a:t>
            </a:r>
          </a:p>
          <a:p>
            <a:pPr lvl="3" rtl="1"/>
            <a:r>
              <a:rPr lang="he-IL" noProof="0" dirty="0"/>
              <a:t>רמה רביעית</a:t>
            </a:r>
          </a:p>
          <a:p>
            <a:pPr lvl="4" rtl="1"/>
            <a:r>
              <a:rPr lang="he-IL" noProof="0" dirty="0"/>
              <a:t>רמה חמישית</a:t>
            </a:r>
          </a:p>
        </p:txBody>
      </p:sp>
      <p:sp>
        <p:nvSpPr>
          <p:cNvPr id="6" name="מציין מיקום של כותרת תחתונה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rtl="1">
              <a:defRPr sz="1200">
                <a:latin typeface="Tahoma" panose="020B0604030504040204" pitchFamily="34" charset="0"/>
                <a:ea typeface="Tahoma" panose="020B0604030504040204" pitchFamily="34" charset="0"/>
                <a:cs typeface="Tahoma" panose="020B0604030504040204" pitchFamily="34" charset="0"/>
              </a:defRPr>
            </a:lvl1pPr>
          </a:lstStyle>
          <a:p>
            <a:endParaRPr lang="he-IL"/>
          </a:p>
        </p:txBody>
      </p:sp>
      <p:sp>
        <p:nvSpPr>
          <p:cNvPr id="7" name="מציין מיקום של מספר שקופית 6"/>
          <p:cNvSpPr>
            <a:spLocks noGrp="1"/>
          </p:cNvSpPr>
          <p:nvPr>
            <p:ph type="sldNum" sz="quarter" idx="5"/>
          </p:nvPr>
        </p:nvSpPr>
        <p:spPr>
          <a:xfrm>
            <a:off x="0" y="8685213"/>
            <a:ext cx="2971800" cy="457200"/>
          </a:xfrm>
          <a:prstGeom prst="rect">
            <a:avLst/>
          </a:prstGeom>
        </p:spPr>
        <p:txBody>
          <a:bodyPr vert="horz" lIns="91440" tIns="45720" rIns="91440" bIns="45720" rtlCol="1" anchor="b"/>
          <a:lstStyle>
            <a:lvl1pPr algn="l" rtl="1">
              <a:defRPr sz="1200">
                <a:latin typeface="Tahoma" panose="020B0604030504040204" pitchFamily="34" charset="0"/>
                <a:ea typeface="Tahoma" panose="020B0604030504040204" pitchFamily="34" charset="0"/>
                <a:cs typeface="Tahoma" panose="020B0604030504040204" pitchFamily="34" charset="0"/>
              </a:defRPr>
            </a:lvl1pPr>
          </a:lstStyle>
          <a:p>
            <a:fld id="{03266150-FA26-45B5-BF0B-186B42A09DC9}" type="slidenum">
              <a:rPr lang="he-IL" smtClean="0"/>
              <a:pPr/>
              <a:t>‹#›</a:t>
            </a:fld>
            <a:endParaRPr lang="he-IL"/>
          </a:p>
        </p:txBody>
      </p:sp>
    </p:spTree>
    <p:extLst>
      <p:ext uri="{BB962C8B-B14F-4D97-AF65-F5344CB8AC3E}">
        <p14:creationId xmlns:p14="http://schemas.microsoft.com/office/powerpoint/2010/main" val="145946745"/>
      </p:ext>
    </p:extLst>
  </p:cSld>
  <p:clrMap bg1="lt1" tx1="dk1" bg2="lt2" tx2="dk2" accent1="accent1" accent2="accent2" accent3="accent3" accent4="accent4" accent5="accent5" accent6="accent6" hlink="hlink" folHlink="folHlink"/>
  <p:hf hdr="0" ftr="0" dt="0"/>
  <p:notesStyle>
    <a:lvl1pPr marL="0" algn="r" defTabSz="914400" rtl="1" eaLnBrk="1" latinLnBrk="0" hangingPunct="1">
      <a:defRPr sz="1200" kern="120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457200" algn="r" defTabSz="914400" rtl="1" eaLnBrk="1" latinLnBrk="0" hangingPunct="1">
      <a:defRPr sz="1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914400" algn="r" defTabSz="914400" rtl="1" eaLnBrk="1" latinLnBrk="0" hangingPunct="1">
      <a:defRPr sz="1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1371600" algn="r" defTabSz="914400" rtl="1" eaLnBrk="1" latinLnBrk="0" hangingPunct="1">
      <a:defRPr sz="1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828800" algn="r" defTabSz="914400" rtl="1" eaLnBrk="1" latinLnBrk="0" hangingPunct="1">
      <a:defRPr sz="12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03266150-FA26-45B5-BF0B-186B42A09DC9}" type="slidenum">
              <a:rPr lang="he-IL" smtClean="0"/>
              <a:pPr/>
              <a:t>1</a:t>
            </a:fld>
            <a:endParaRPr lang="he-IL"/>
          </a:p>
        </p:txBody>
      </p:sp>
    </p:spTree>
    <p:extLst>
      <p:ext uri="{BB962C8B-B14F-4D97-AF65-F5344CB8AC3E}">
        <p14:creationId xmlns:p14="http://schemas.microsoft.com/office/powerpoint/2010/main" val="1373214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a:p>
        </p:txBody>
      </p:sp>
      <p:sp>
        <p:nvSpPr>
          <p:cNvPr id="4" name="מציין מיקום של מספר שקופית 3"/>
          <p:cNvSpPr>
            <a:spLocks noGrp="1"/>
          </p:cNvSpPr>
          <p:nvPr>
            <p:ph type="sldNum" sz="quarter" idx="10"/>
          </p:nvPr>
        </p:nvSpPr>
        <p:spPr/>
        <p:txBody>
          <a:bodyPr/>
          <a:lstStyle/>
          <a:p>
            <a:fld id="{03266150-FA26-45B5-BF0B-186B42A09DC9}" type="slidenum">
              <a:rPr lang="he-IL" smtClean="0"/>
              <a:pPr/>
              <a:t>2</a:t>
            </a:fld>
            <a:endParaRPr lang="he-IL"/>
          </a:p>
        </p:txBody>
      </p:sp>
    </p:spTree>
    <p:extLst>
      <p:ext uri="{BB962C8B-B14F-4D97-AF65-F5344CB8AC3E}">
        <p14:creationId xmlns:p14="http://schemas.microsoft.com/office/powerpoint/2010/main" val="4051325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5"/>
          </p:nvPr>
        </p:nvSpPr>
        <p:spPr/>
        <p:txBody>
          <a:bodyPr/>
          <a:lstStyle/>
          <a:p>
            <a:fld id="{03266150-FA26-45B5-BF0B-186B42A09DC9}" type="slidenum">
              <a:rPr lang="he-IL" smtClean="0"/>
              <a:pPr/>
              <a:t>16</a:t>
            </a:fld>
            <a:endParaRPr lang="he-IL"/>
          </a:p>
        </p:txBody>
      </p:sp>
    </p:spTree>
    <p:extLst>
      <p:ext uri="{BB962C8B-B14F-4D97-AF65-F5344CB8AC3E}">
        <p14:creationId xmlns:p14="http://schemas.microsoft.com/office/powerpoint/2010/main" val="14019738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pic>
        <p:nvPicPr>
          <p:cNvPr id="17" name="תמונה 1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hidden">
          <a:xfrm flipH="1">
            <a:off x="0" y="0"/>
            <a:ext cx="12188825" cy="6858000"/>
          </a:xfrm>
          <a:prstGeom prst="rect">
            <a:avLst/>
          </a:prstGeom>
        </p:spPr>
      </p:pic>
      <p:sp>
        <p:nvSpPr>
          <p:cNvPr id="13" name="מלבן 12"/>
          <p:cNvSpPr/>
          <p:nvPr/>
        </p:nvSpPr>
        <p:spPr bwMode="hidden">
          <a:xfrm flipH="1">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he-IL" noProof="0">
              <a:latin typeface="Tahoma" panose="020B0604030504040204" pitchFamily="34" charset="0"/>
              <a:ea typeface="Tahoma" panose="020B0604030504040204" pitchFamily="34" charset="0"/>
              <a:cs typeface="Tahoma" panose="020B0604030504040204" pitchFamily="34" charset="0"/>
            </a:endParaRPr>
          </a:p>
        </p:txBody>
      </p:sp>
      <p:sp>
        <p:nvSpPr>
          <p:cNvPr id="15" name="מלבן 14"/>
          <p:cNvSpPr/>
          <p:nvPr/>
        </p:nvSpPr>
        <p:spPr bwMode="hidden">
          <a:xfrm flipH="1">
            <a:off x="0" y="4810562"/>
            <a:ext cx="12188825" cy="2047439"/>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he-IL" noProof="0">
              <a:latin typeface="Tahoma" panose="020B0604030504040204" pitchFamily="34" charset="0"/>
              <a:ea typeface="Tahoma" panose="020B0604030504040204" pitchFamily="34" charset="0"/>
              <a:cs typeface="Tahoma" panose="020B0604030504040204" pitchFamily="34" charset="0"/>
            </a:endParaRPr>
          </a:p>
        </p:txBody>
      </p:sp>
      <p:sp>
        <p:nvSpPr>
          <p:cNvPr id="2" name="כותרת 1"/>
          <p:cNvSpPr>
            <a:spLocks noGrp="1"/>
          </p:cNvSpPr>
          <p:nvPr>
            <p:ph type="ctrTitle"/>
          </p:nvPr>
        </p:nvSpPr>
        <p:spPr>
          <a:xfrm flipH="1">
            <a:off x="1522412" y="1905000"/>
            <a:ext cx="9144000" cy="2667000"/>
          </a:xfrm>
        </p:spPr>
        <p:txBody>
          <a:bodyPr rtlCol="1">
            <a:normAutofit/>
          </a:bodyPr>
          <a:lstStyle>
            <a:lvl1pPr algn="r" rtl="1">
              <a:lnSpc>
                <a:spcPct val="80000"/>
              </a:lnSpc>
              <a:defRPr sz="6000">
                <a:latin typeface="Tahoma" panose="020B0604030504040204" pitchFamily="34" charset="0"/>
                <a:ea typeface="Tahoma" panose="020B0604030504040204" pitchFamily="34" charset="0"/>
                <a:cs typeface="Tahoma" panose="020B0604030504040204" pitchFamily="34" charset="0"/>
              </a:defRPr>
            </a:lvl1pPr>
          </a:lstStyle>
          <a:p>
            <a:pPr rtl="1"/>
            <a:r>
              <a:rPr lang="he-IL" noProof="0"/>
              <a:t>לחץ כדי לערוך סגנון כותרת של תבנית בסיס</a:t>
            </a:r>
          </a:p>
        </p:txBody>
      </p:sp>
      <p:sp>
        <p:nvSpPr>
          <p:cNvPr id="3" name="כותרת משנה 2"/>
          <p:cNvSpPr>
            <a:spLocks noGrp="1"/>
          </p:cNvSpPr>
          <p:nvPr>
            <p:ph type="subTitle" idx="1"/>
          </p:nvPr>
        </p:nvSpPr>
        <p:spPr>
          <a:xfrm flipH="1">
            <a:off x="2436812" y="5029200"/>
            <a:ext cx="8229600" cy="1143000"/>
          </a:xfrm>
        </p:spPr>
        <p:txBody>
          <a:bodyPr rtlCol="1"/>
          <a:lstStyle>
            <a:lvl1pPr marL="0" indent="0" algn="r" rtl="1">
              <a:spcBef>
                <a:spcPts val="0"/>
              </a:spcBef>
              <a:buNone/>
              <a:defRPr>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lgn="ctr" rtl="1">
              <a:buNone/>
              <a:defRPr>
                <a:solidFill>
                  <a:schemeClr val="tx1">
                    <a:tint val="75000"/>
                  </a:schemeClr>
                </a:solidFill>
              </a:defRPr>
            </a:lvl2pPr>
            <a:lvl3pPr marL="914400" indent="0" algn="ctr" rtl="1">
              <a:buNone/>
              <a:defRPr>
                <a:solidFill>
                  <a:schemeClr val="tx1">
                    <a:tint val="75000"/>
                  </a:schemeClr>
                </a:solidFill>
              </a:defRPr>
            </a:lvl3pPr>
            <a:lvl4pPr marL="1371600" indent="0" algn="ctr" rtl="1">
              <a:buNone/>
              <a:defRPr>
                <a:solidFill>
                  <a:schemeClr val="tx1">
                    <a:tint val="75000"/>
                  </a:schemeClr>
                </a:solidFill>
              </a:defRPr>
            </a:lvl4pPr>
            <a:lvl5pPr marL="1828800" indent="0" algn="ctr" rtl="1">
              <a:buNone/>
              <a:defRPr>
                <a:solidFill>
                  <a:schemeClr val="tx1">
                    <a:tint val="75000"/>
                  </a:schemeClr>
                </a:solidFill>
              </a:defRPr>
            </a:lvl5pPr>
            <a:lvl6pPr marL="2286000" indent="0" algn="ctr" rtl="1">
              <a:buNone/>
              <a:defRPr>
                <a:solidFill>
                  <a:schemeClr val="tx1">
                    <a:tint val="75000"/>
                  </a:schemeClr>
                </a:solidFill>
              </a:defRPr>
            </a:lvl6pPr>
            <a:lvl7pPr marL="2743200" indent="0" algn="ctr" rtl="1">
              <a:buNone/>
              <a:defRPr>
                <a:solidFill>
                  <a:schemeClr val="tx1">
                    <a:tint val="75000"/>
                  </a:schemeClr>
                </a:solidFill>
              </a:defRPr>
            </a:lvl7pPr>
            <a:lvl8pPr marL="3200400" indent="0" algn="ctr" rtl="1">
              <a:buNone/>
              <a:defRPr>
                <a:solidFill>
                  <a:schemeClr val="tx1">
                    <a:tint val="75000"/>
                  </a:schemeClr>
                </a:solidFill>
              </a:defRPr>
            </a:lvl8pPr>
            <a:lvl9pPr marL="3657600" indent="0" algn="ctr" rtl="1">
              <a:buNone/>
              <a:defRPr>
                <a:solidFill>
                  <a:schemeClr val="tx1">
                    <a:tint val="75000"/>
                  </a:schemeClr>
                </a:solidFill>
              </a:defRPr>
            </a:lvl9pPr>
          </a:lstStyle>
          <a:p>
            <a:r>
              <a:rPr lang="he-IL" noProof="0"/>
              <a:t>לחץ כדי לערוך סגנון כותרת משנה של תבנית בסיס</a:t>
            </a:r>
          </a:p>
        </p:txBody>
      </p:sp>
      <p:sp>
        <p:nvSpPr>
          <p:cNvPr id="5" name="מציין מיקום של כותרת תחתונה 4"/>
          <p:cNvSpPr>
            <a:spLocks noGrp="1"/>
          </p:cNvSpPr>
          <p:nvPr>
            <p:ph type="ftr" sz="quarter" idx="11"/>
          </p:nvPr>
        </p:nvSpPr>
        <p:spPr>
          <a:xfrm flipH="1">
            <a:off x="3656013" y="6420898"/>
            <a:ext cx="7010399" cy="236030"/>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r>
              <a:rPr lang="he-IL" noProof="0"/>
              <a:t>הוסף כותרת תחתונה</a:t>
            </a:r>
          </a:p>
        </p:txBody>
      </p:sp>
      <p:sp>
        <p:nvSpPr>
          <p:cNvPr id="4" name="מציין מיקום של תאריך 3"/>
          <p:cNvSpPr>
            <a:spLocks noGrp="1"/>
          </p:cNvSpPr>
          <p:nvPr>
            <p:ph type="dt" sz="half" idx="10"/>
          </p:nvPr>
        </p:nvSpPr>
        <p:spPr>
          <a:xfrm flipH="1">
            <a:off x="2293938" y="6420898"/>
            <a:ext cx="1219199"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16D8C502-38F5-48E8-BC94-506E90A4547B}" type="datetime1">
              <a:rPr lang="he-IL" smtClean="0"/>
              <a:pPr/>
              <a:t>ה'/תשרי/תשפ"א</a:t>
            </a:fld>
            <a:endParaRPr lang="he-IL" dirty="0"/>
          </a:p>
        </p:txBody>
      </p:sp>
      <p:sp>
        <p:nvSpPr>
          <p:cNvPr id="6" name="מציין מיקום של מספר שקופית 5"/>
          <p:cNvSpPr>
            <a:spLocks noGrp="1"/>
          </p:cNvSpPr>
          <p:nvPr>
            <p:ph type="sldNum" sz="quarter" idx="12"/>
          </p:nvPr>
        </p:nvSpPr>
        <p:spPr>
          <a:xfrm flipH="1">
            <a:off x="1522412" y="6420898"/>
            <a:ext cx="638493"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693B167E-EA96-4147-81DE-549160052C22}" type="slidenum">
              <a:rPr lang="he-IL" smtClean="0"/>
              <a:pPr/>
              <a:t>‹#›</a:t>
            </a:fld>
            <a:endParaRPr lang="he-IL" dirty="0"/>
          </a:p>
        </p:txBody>
      </p:sp>
      <p:sp useBgFill="1">
        <p:nvSpPr>
          <p:cNvPr id="20" name="צורה חופשית 9"/>
          <p:cNvSpPr>
            <a:spLocks/>
          </p:cNvSpPr>
          <p:nvPr/>
        </p:nvSpPr>
        <p:spPr bwMode="white">
          <a:xfrm flipH="1">
            <a:off x="1058"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ln>
            <a:noFill/>
          </a:ln>
        </p:spPr>
        <p:txBody>
          <a:bodyPr vert="horz" wrap="square" lIns="91440" tIns="45720" rIns="91440" bIns="45720" numCol="1" rtlCol="1" anchor="t" anchorCtr="0" compatLnSpc="1">
            <a:prstTxWarp prst="textNoShape">
              <a:avLst/>
            </a:prstTxWarp>
          </a:bodyPr>
          <a:lstStyle/>
          <a:p>
            <a:pPr algn="r" rtl="1"/>
            <a:endParaRPr lang="he-IL" noProof="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a:xfrm flipH="1">
            <a:off x="1522412" y="189723"/>
            <a:ext cx="9144000" cy="1144556"/>
          </a:xfrm>
        </p:spPr>
        <p:txBody>
          <a:bodyPr rtlCol="1"/>
          <a:lstStyle>
            <a:lvl1pPr algn="r" rtl="1">
              <a:defRPr/>
            </a:lvl1pPr>
          </a:lstStyle>
          <a:p>
            <a:pPr rtl="1"/>
            <a:r>
              <a:rPr lang="he-IL"/>
              <a:t>לחץ כדי לערוך סגנון כותרת של תבנית בסיס</a:t>
            </a:r>
            <a:endParaRPr lang="he-IL" noProof="0" dirty="0"/>
          </a:p>
        </p:txBody>
      </p:sp>
      <p:sp>
        <p:nvSpPr>
          <p:cNvPr id="3" name="מציין מיקום טקסט אנכי 2"/>
          <p:cNvSpPr>
            <a:spLocks noGrp="1"/>
          </p:cNvSpPr>
          <p:nvPr>
            <p:ph type="body" orient="vert" idx="1"/>
          </p:nvPr>
        </p:nvSpPr>
        <p:spPr>
          <a:xfrm flipH="1">
            <a:off x="1522412" y="1905000"/>
            <a:ext cx="9144000" cy="4267200"/>
          </a:xfrm>
        </p:spPr>
        <p:txBody>
          <a:bodyPr vert="vert270" rtlCol="1"/>
          <a:lstStyle>
            <a:lvl1pPr algn="r" rtl="1">
              <a:defRPr/>
            </a:lvl1pPr>
            <a:lvl2pPr algn="r" rtl="1">
              <a:defRPr/>
            </a:lvl2pPr>
            <a:lvl3pPr algn="r" rtl="1">
              <a:defRPr/>
            </a:lvl3pPr>
            <a:lvl4pPr algn="r" rtl="1">
              <a:defRPr/>
            </a:lvl4pPr>
            <a:lvl5pPr algn="r" rtl="1">
              <a:defRPr/>
            </a:lvl5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he-IL" noProof="0" dirty="0"/>
          </a:p>
        </p:txBody>
      </p:sp>
      <p:sp>
        <p:nvSpPr>
          <p:cNvPr id="5" name="מציין מיקום של כותרת תחתונה 4"/>
          <p:cNvSpPr>
            <a:spLocks noGrp="1"/>
          </p:cNvSpPr>
          <p:nvPr>
            <p:ph type="ftr" sz="quarter" idx="11"/>
          </p:nvPr>
        </p:nvSpPr>
        <p:spPr>
          <a:xfrm flipH="1">
            <a:off x="3656013" y="6420898"/>
            <a:ext cx="7010399" cy="236030"/>
          </a:xfrm>
        </p:spPr>
        <p:txBody>
          <a:bodyPr rtlCol="1"/>
          <a:lstStyle>
            <a:lvl1pPr algn="r" rtl="1">
              <a:defRPr/>
            </a:lvl1pPr>
          </a:lstStyle>
          <a:p>
            <a:pPr rtl="1"/>
            <a:r>
              <a:rPr lang="he-IL" noProof="0" dirty="0"/>
              <a:t>הוסף כותרת תחתונה</a:t>
            </a:r>
          </a:p>
        </p:txBody>
      </p:sp>
      <p:sp>
        <p:nvSpPr>
          <p:cNvPr id="4" name="מציין מיקום של תאריך 3"/>
          <p:cNvSpPr>
            <a:spLocks noGrp="1"/>
          </p:cNvSpPr>
          <p:nvPr>
            <p:ph type="dt" sz="half" idx="10"/>
          </p:nvPr>
        </p:nvSpPr>
        <p:spPr>
          <a:xfrm flipH="1">
            <a:off x="2293938" y="6420898"/>
            <a:ext cx="1219199" cy="236030"/>
          </a:xfrm>
        </p:spPr>
        <p:txBody>
          <a:bodyPr rtlCol="1"/>
          <a:lstStyle>
            <a:lvl1pPr algn="l" rtl="1">
              <a:defRPr/>
            </a:lvl1pPr>
          </a:lstStyle>
          <a:p>
            <a:fld id="{2F70DB06-4D54-411D-AFD4-14D64D0C8739}" type="datetime1">
              <a:rPr lang="he-IL" smtClean="0"/>
              <a:pPr/>
              <a:t>ה'/תשרי/תשפ"א</a:t>
            </a:fld>
            <a:endParaRPr lang="he-IL" dirty="0"/>
          </a:p>
        </p:txBody>
      </p:sp>
      <p:sp>
        <p:nvSpPr>
          <p:cNvPr id="6" name="מציין מיקום של מספר שקופית 5"/>
          <p:cNvSpPr>
            <a:spLocks noGrp="1"/>
          </p:cNvSpPr>
          <p:nvPr>
            <p:ph type="sldNum" sz="quarter" idx="12"/>
          </p:nvPr>
        </p:nvSpPr>
        <p:spPr>
          <a:xfrm flipH="1">
            <a:off x="1522412" y="6420898"/>
            <a:ext cx="638493" cy="236030"/>
          </a:xfrm>
        </p:spPr>
        <p:txBody>
          <a:bodyPr rtlCol="1"/>
          <a:lstStyle>
            <a:lvl1pPr algn="l" rtl="1">
              <a:defRPr/>
            </a:lvl1pPr>
          </a:lstStyle>
          <a:p>
            <a:fld id="{693B167E-EA96-4147-81DE-549160052C22}" type="slidenum">
              <a:rPr lang="he-IL" smtClean="0"/>
              <a:pPr/>
              <a:t>‹#›</a:t>
            </a:fld>
            <a:endParaRPr lang="he-IL"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spTree>
      <p:nvGrpSpPr>
        <p:cNvPr id="1" name=""/>
        <p:cNvGrpSpPr/>
        <p:nvPr/>
      </p:nvGrpSpPr>
      <p:grpSpPr>
        <a:xfrm>
          <a:off x="0" y="0"/>
          <a:ext cx="0" cy="0"/>
          <a:chOff x="0" y="0"/>
          <a:chExt cx="0" cy="0"/>
        </a:xfrm>
      </p:grpSpPr>
      <p:pic>
        <p:nvPicPr>
          <p:cNvPr id="7" name="תמונה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flipH="1">
            <a:off x="2874285" y="0"/>
            <a:ext cx="9314539" cy="6858000"/>
          </a:xfrm>
          <a:prstGeom prst="rect">
            <a:avLst/>
          </a:prstGeom>
        </p:spPr>
      </p:pic>
      <p:sp>
        <p:nvSpPr>
          <p:cNvPr id="8" name="מלבן 7"/>
          <p:cNvSpPr/>
          <p:nvPr/>
        </p:nvSpPr>
        <p:spPr bwMode="hidden">
          <a:xfrm flipH="1">
            <a:off x="2970213" y="1"/>
            <a:ext cx="9218611"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he-IL" noProof="0" dirty="0">
              <a:latin typeface="Tahoma" panose="020B0604030504040204" pitchFamily="34" charset="0"/>
              <a:ea typeface="Tahoma" panose="020B0604030504040204" pitchFamily="34" charset="0"/>
              <a:cs typeface="Tahoma" panose="020B0604030504040204" pitchFamily="34" charset="0"/>
            </a:endParaRPr>
          </a:p>
        </p:txBody>
      </p:sp>
      <p:sp>
        <p:nvSpPr>
          <p:cNvPr id="9" name="צורה חופשית 9"/>
          <p:cNvSpPr>
            <a:spLocks/>
          </p:cNvSpPr>
          <p:nvPr/>
        </p:nvSpPr>
        <p:spPr bwMode="hidden">
          <a:xfrm rot="16200000" flipH="1">
            <a:off x="-554715" y="3333074"/>
            <a:ext cx="685800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rtlCol="1" anchor="t" anchorCtr="0" compatLnSpc="1">
            <a:prstTxWarp prst="textNoShape">
              <a:avLst/>
            </a:prstTxWarp>
          </a:bodyPr>
          <a:lstStyle/>
          <a:p>
            <a:pPr algn="r" rtl="1"/>
            <a:endParaRPr lang="he-IL" noProof="0" dirty="0">
              <a:latin typeface="Tahoma" panose="020B0604030504040204" pitchFamily="34" charset="0"/>
              <a:ea typeface="Tahoma" panose="020B0604030504040204" pitchFamily="34" charset="0"/>
              <a:cs typeface="Tahoma" panose="020B0604030504040204" pitchFamily="34" charset="0"/>
            </a:endParaRPr>
          </a:p>
        </p:txBody>
      </p:sp>
      <p:sp>
        <p:nvSpPr>
          <p:cNvPr id="2" name="כותרת אנכית 1"/>
          <p:cNvSpPr>
            <a:spLocks noGrp="1"/>
          </p:cNvSpPr>
          <p:nvPr>
            <p:ph type="title" orient="vert"/>
          </p:nvPr>
        </p:nvSpPr>
        <p:spPr>
          <a:xfrm flipH="1">
            <a:off x="1334757" y="685800"/>
            <a:ext cx="1295401" cy="5486400"/>
          </a:xfrm>
        </p:spPr>
        <p:txBody>
          <a:bodyPr vert="vert270"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pPr rtl="1"/>
            <a:r>
              <a:rPr lang="he-IL"/>
              <a:t>לחץ כדי לערוך סגנון כותרת של תבנית בסיס</a:t>
            </a:r>
            <a:endParaRPr lang="he-IL" noProof="0" dirty="0"/>
          </a:p>
        </p:txBody>
      </p:sp>
      <p:sp>
        <p:nvSpPr>
          <p:cNvPr id="3" name="מציין מיקום טקסט אנכי 2"/>
          <p:cNvSpPr>
            <a:spLocks noGrp="1"/>
          </p:cNvSpPr>
          <p:nvPr>
            <p:ph type="body" orient="vert" idx="1"/>
          </p:nvPr>
        </p:nvSpPr>
        <p:spPr>
          <a:xfrm flipH="1">
            <a:off x="3205570" y="685800"/>
            <a:ext cx="7460842" cy="5486400"/>
          </a:xfrm>
        </p:spPr>
        <p:txBody>
          <a:bodyPr vert="vert270" rtlCol="1"/>
          <a:lstStyle>
            <a:lvl1pPr algn="r" rtl="1">
              <a:defRPr>
                <a:latin typeface="Tahoma" panose="020B0604030504040204" pitchFamily="34" charset="0"/>
                <a:ea typeface="Tahoma" panose="020B0604030504040204" pitchFamily="34" charset="0"/>
                <a:cs typeface="Tahoma" panose="020B0604030504040204" pitchFamily="34" charset="0"/>
              </a:defRPr>
            </a:lvl1pPr>
            <a:lvl2pPr algn="r" rtl="1">
              <a:defRPr>
                <a:latin typeface="Tahoma" panose="020B0604030504040204" pitchFamily="34" charset="0"/>
                <a:ea typeface="Tahoma" panose="020B0604030504040204" pitchFamily="34" charset="0"/>
                <a:cs typeface="Tahoma" panose="020B0604030504040204" pitchFamily="34" charset="0"/>
              </a:defRPr>
            </a:lvl2pPr>
            <a:lvl3pPr algn="r" rtl="1">
              <a:defRPr>
                <a:latin typeface="Tahoma" panose="020B0604030504040204" pitchFamily="34" charset="0"/>
                <a:ea typeface="Tahoma" panose="020B0604030504040204" pitchFamily="34" charset="0"/>
                <a:cs typeface="Tahoma" panose="020B0604030504040204" pitchFamily="34" charset="0"/>
              </a:defRPr>
            </a:lvl3pPr>
            <a:lvl4pPr algn="r" rtl="1">
              <a:defRPr>
                <a:latin typeface="Tahoma" panose="020B0604030504040204" pitchFamily="34" charset="0"/>
                <a:ea typeface="Tahoma" panose="020B0604030504040204" pitchFamily="34" charset="0"/>
                <a:cs typeface="Tahoma" panose="020B0604030504040204" pitchFamily="34" charset="0"/>
              </a:defRPr>
            </a:lvl4pPr>
            <a:lvl5pPr algn="r" rtl="1">
              <a:defRPr>
                <a:latin typeface="Tahoma" panose="020B0604030504040204" pitchFamily="34" charset="0"/>
                <a:ea typeface="Tahoma" panose="020B0604030504040204" pitchFamily="34" charset="0"/>
                <a:cs typeface="Tahoma" panose="020B0604030504040204" pitchFamily="34" charset="0"/>
              </a:defRPr>
            </a:lvl5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he-IL" noProof="0" dirty="0"/>
          </a:p>
        </p:txBody>
      </p:sp>
      <p:sp>
        <p:nvSpPr>
          <p:cNvPr id="5" name="מציין מיקום של כותרת תחתונה 4"/>
          <p:cNvSpPr>
            <a:spLocks noGrp="1"/>
          </p:cNvSpPr>
          <p:nvPr>
            <p:ph type="ftr" sz="quarter" idx="11"/>
          </p:nvPr>
        </p:nvSpPr>
        <p:spPr>
          <a:xfrm flipH="1">
            <a:off x="3656013" y="6420898"/>
            <a:ext cx="7010399" cy="236030"/>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r>
              <a:rPr lang="he-IL" dirty="0"/>
              <a:t>הוסף כותרת תחתונה</a:t>
            </a:r>
          </a:p>
        </p:txBody>
      </p:sp>
      <p:sp>
        <p:nvSpPr>
          <p:cNvPr id="4" name="מציין מיקום של תאריך 3"/>
          <p:cNvSpPr>
            <a:spLocks noGrp="1"/>
          </p:cNvSpPr>
          <p:nvPr>
            <p:ph type="dt" sz="half" idx="10"/>
          </p:nvPr>
        </p:nvSpPr>
        <p:spPr>
          <a:xfrm flipH="1">
            <a:off x="2293938" y="6420898"/>
            <a:ext cx="1219199"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84C1FD7F-52F4-4729-AE7B-0BD7B24E038C}" type="datetime1">
              <a:rPr lang="he-IL" smtClean="0"/>
              <a:pPr/>
              <a:t>ה'/תשרי/תשפ"א</a:t>
            </a:fld>
            <a:endParaRPr lang="he-IL" dirty="0"/>
          </a:p>
        </p:txBody>
      </p:sp>
      <p:sp>
        <p:nvSpPr>
          <p:cNvPr id="6" name="מציין מיקום של מספר שקופית 5"/>
          <p:cNvSpPr>
            <a:spLocks noGrp="1"/>
          </p:cNvSpPr>
          <p:nvPr>
            <p:ph type="sldNum" sz="quarter" idx="12"/>
          </p:nvPr>
        </p:nvSpPr>
        <p:spPr>
          <a:xfrm flipH="1">
            <a:off x="1522412" y="6420898"/>
            <a:ext cx="638493"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693B167E-EA96-4147-81DE-549160052C22}" type="slidenum">
              <a:rPr lang="he-IL" smtClean="0"/>
              <a:pPr/>
              <a:t>‹#›</a:t>
            </a:fld>
            <a:endParaRPr lang="he-IL"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a:xfrm flipH="1">
            <a:off x="1522412" y="189723"/>
            <a:ext cx="9144000" cy="1144556"/>
          </a:xfrm>
        </p:spPr>
        <p:txBody>
          <a:bodyPr rtlCol="1"/>
          <a:lstStyle>
            <a:lvl1pPr algn="r" rtl="1">
              <a:defRPr/>
            </a:lvl1pPr>
          </a:lstStyle>
          <a:p>
            <a:pPr rtl="1"/>
            <a:r>
              <a:rPr lang="he-IL"/>
              <a:t>לחץ כדי לערוך סגנון כותרת של תבנית בסיס</a:t>
            </a:r>
            <a:endParaRPr lang="he-IL" noProof="0" dirty="0"/>
          </a:p>
        </p:txBody>
      </p:sp>
      <p:sp>
        <p:nvSpPr>
          <p:cNvPr id="3" name="מציין מיקום תוכן 2"/>
          <p:cNvSpPr>
            <a:spLocks noGrp="1"/>
          </p:cNvSpPr>
          <p:nvPr>
            <p:ph idx="1"/>
          </p:nvPr>
        </p:nvSpPr>
        <p:spPr>
          <a:xfrm flipH="1">
            <a:off x="1522412" y="1905000"/>
            <a:ext cx="9144000" cy="4267200"/>
          </a:xfrm>
        </p:spPr>
        <p:txBody>
          <a:bodyPr rtlCol="1"/>
          <a:lstStyle>
            <a:lvl1pPr algn="r" rtl="1">
              <a:defRPr/>
            </a:lvl1pPr>
            <a:lvl2pPr algn="r" rtl="1">
              <a:defRPr/>
            </a:lvl2pPr>
            <a:lvl3pPr algn="r" rtl="1">
              <a:defRPr/>
            </a:lvl3pPr>
            <a:lvl4pPr algn="r" rtl="1">
              <a:defRPr/>
            </a:lvl4pPr>
            <a:lvl5pPr algn="r" rtl="1">
              <a:defRPr/>
            </a:lvl5pPr>
            <a:lvl6pPr algn="r" rtl="1">
              <a:defRPr/>
            </a:lvl6pPr>
            <a:lvl7pPr algn="r" rtl="1">
              <a:defRPr/>
            </a:lvl7pPr>
            <a:lvl8pPr algn="r" rtl="1">
              <a:defRPr baseline="0"/>
            </a:lvl8pPr>
            <a:lvl9pPr algn="r" rtl="1">
              <a:defRPr baseline="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he-IL" noProof="0" dirty="0"/>
          </a:p>
        </p:txBody>
      </p:sp>
      <p:sp>
        <p:nvSpPr>
          <p:cNvPr id="5" name="מציין מיקום של כותרת תחתונה 4"/>
          <p:cNvSpPr>
            <a:spLocks noGrp="1"/>
          </p:cNvSpPr>
          <p:nvPr>
            <p:ph type="ftr" sz="quarter" idx="11"/>
          </p:nvPr>
        </p:nvSpPr>
        <p:spPr>
          <a:xfrm flipH="1">
            <a:off x="3656013" y="6420898"/>
            <a:ext cx="7010399" cy="236030"/>
          </a:xfrm>
        </p:spPr>
        <p:txBody>
          <a:bodyPr rtlCol="1"/>
          <a:lstStyle>
            <a:lvl1pPr algn="r" rtl="1">
              <a:defRPr/>
            </a:lvl1pPr>
          </a:lstStyle>
          <a:p>
            <a:pPr rtl="1"/>
            <a:r>
              <a:rPr lang="he-IL" noProof="0" dirty="0"/>
              <a:t>הוסף כותרת תחתונה</a:t>
            </a:r>
          </a:p>
        </p:txBody>
      </p:sp>
      <p:sp>
        <p:nvSpPr>
          <p:cNvPr id="4" name="מציין מיקום של תאריך 3"/>
          <p:cNvSpPr>
            <a:spLocks noGrp="1"/>
          </p:cNvSpPr>
          <p:nvPr>
            <p:ph type="dt" sz="half" idx="10"/>
          </p:nvPr>
        </p:nvSpPr>
        <p:spPr>
          <a:xfrm flipH="1">
            <a:off x="2293938" y="6420898"/>
            <a:ext cx="1219199" cy="236030"/>
          </a:xfrm>
        </p:spPr>
        <p:txBody>
          <a:bodyPr rtlCol="1"/>
          <a:lstStyle>
            <a:lvl1pPr algn="l" rtl="1">
              <a:defRPr/>
            </a:lvl1pPr>
          </a:lstStyle>
          <a:p>
            <a:fld id="{1D450965-8814-4752-9012-7BF9C2DABFF7}" type="datetime1">
              <a:rPr lang="he-IL" smtClean="0"/>
              <a:pPr/>
              <a:t>ה'/תשרי/תשפ"א</a:t>
            </a:fld>
            <a:endParaRPr lang="he-IL" dirty="0"/>
          </a:p>
        </p:txBody>
      </p:sp>
      <p:sp>
        <p:nvSpPr>
          <p:cNvPr id="6" name="מציין מיקום של מספר שקופית 5"/>
          <p:cNvSpPr>
            <a:spLocks noGrp="1"/>
          </p:cNvSpPr>
          <p:nvPr>
            <p:ph type="sldNum" sz="quarter" idx="12"/>
          </p:nvPr>
        </p:nvSpPr>
        <p:spPr>
          <a:xfrm flipH="1">
            <a:off x="1522412" y="6420898"/>
            <a:ext cx="638493" cy="236030"/>
          </a:xfrm>
        </p:spPr>
        <p:txBody>
          <a:bodyPr rtlCol="1"/>
          <a:lstStyle>
            <a:lvl1pPr algn="l" rtl="1">
              <a:defRPr/>
            </a:lvl1pPr>
          </a:lstStyle>
          <a:p>
            <a:fld id="{693B167E-EA96-4147-81DE-549160052C22}" type="slidenum">
              <a:rPr lang="he-IL" smtClean="0"/>
              <a:pPr/>
              <a:t>‹#›</a:t>
            </a:fld>
            <a:endParaRPr lang="he-IL"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spTree>
      <p:nvGrpSpPr>
        <p:cNvPr id="1" name=""/>
        <p:cNvGrpSpPr/>
        <p:nvPr/>
      </p:nvGrpSpPr>
      <p:grpSpPr>
        <a:xfrm>
          <a:off x="0" y="0"/>
          <a:ext cx="0" cy="0"/>
          <a:chOff x="0" y="0"/>
          <a:chExt cx="0" cy="0"/>
        </a:xfrm>
      </p:grpSpPr>
      <p:pic>
        <p:nvPicPr>
          <p:cNvPr id="14" name="תמונה 1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flipH="1">
            <a:off x="0" y="0"/>
            <a:ext cx="12188825" cy="4810561"/>
          </a:xfrm>
          <a:prstGeom prst="rect">
            <a:avLst/>
          </a:prstGeom>
        </p:spPr>
      </p:pic>
      <p:sp>
        <p:nvSpPr>
          <p:cNvPr id="18" name="מלבן 17"/>
          <p:cNvSpPr/>
          <p:nvPr/>
        </p:nvSpPr>
        <p:spPr bwMode="hidden">
          <a:xfrm flipH="1">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he-IL" noProof="0">
              <a:latin typeface="Tahoma" panose="020B0604030504040204" pitchFamily="34" charset="0"/>
              <a:ea typeface="Tahoma" panose="020B0604030504040204" pitchFamily="34" charset="0"/>
              <a:cs typeface="Tahoma" panose="020B0604030504040204" pitchFamily="34" charset="0"/>
            </a:endParaRPr>
          </a:p>
        </p:txBody>
      </p:sp>
      <p:sp>
        <p:nvSpPr>
          <p:cNvPr id="2" name="כותרת 1"/>
          <p:cNvSpPr>
            <a:spLocks noGrp="1"/>
          </p:cNvSpPr>
          <p:nvPr>
            <p:ph type="title"/>
          </p:nvPr>
        </p:nvSpPr>
        <p:spPr>
          <a:xfrm flipH="1">
            <a:off x="1523466" y="1905000"/>
            <a:ext cx="9142999" cy="2667000"/>
          </a:xfrm>
        </p:spPr>
        <p:txBody>
          <a:bodyPr rtlCol="1" anchor="b">
            <a:noAutofit/>
          </a:bodyPr>
          <a:lstStyle>
            <a:lvl1pPr algn="r" rtl="1">
              <a:defRPr sz="4800" b="0" cap="none" baseline="0">
                <a:latin typeface="Tahoma" panose="020B0604030504040204" pitchFamily="34" charset="0"/>
                <a:ea typeface="Tahoma" panose="020B0604030504040204" pitchFamily="34" charset="0"/>
                <a:cs typeface="Tahoma" panose="020B0604030504040204" pitchFamily="34" charset="0"/>
              </a:defRPr>
            </a:lvl1pPr>
          </a:lstStyle>
          <a:p>
            <a:pPr rtl="1"/>
            <a:r>
              <a:rPr lang="he-IL" noProof="0"/>
              <a:t>לחץ כדי לערוך סגנון כותרת של תבנית בסיס</a:t>
            </a:r>
          </a:p>
        </p:txBody>
      </p:sp>
      <p:sp>
        <p:nvSpPr>
          <p:cNvPr id="3" name="מציין מיקום טקסט 2"/>
          <p:cNvSpPr>
            <a:spLocks noGrp="1"/>
          </p:cNvSpPr>
          <p:nvPr>
            <p:ph type="body" idx="1"/>
          </p:nvPr>
        </p:nvSpPr>
        <p:spPr>
          <a:xfrm flipH="1">
            <a:off x="2436812" y="5029200"/>
            <a:ext cx="8229601" cy="1143000"/>
          </a:xfrm>
        </p:spPr>
        <p:txBody>
          <a:bodyPr rtlCol="1" anchor="t">
            <a:normAutofit/>
          </a:bodyPr>
          <a:lstStyle>
            <a:lvl1pPr marL="0" indent="0" algn="r" rtl="1">
              <a:spcBef>
                <a:spcPts val="0"/>
              </a:spcBef>
              <a:buNone/>
              <a:defRPr sz="24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800">
                <a:solidFill>
                  <a:schemeClr val="tx1">
                    <a:tint val="75000"/>
                  </a:schemeClr>
                </a:solidFill>
              </a:defRPr>
            </a:lvl2pPr>
            <a:lvl3pPr marL="914400" indent="0" algn="r" rtl="1">
              <a:buNone/>
              <a:defRPr sz="1600">
                <a:solidFill>
                  <a:schemeClr val="tx1">
                    <a:tint val="75000"/>
                  </a:schemeClr>
                </a:solidFill>
              </a:defRPr>
            </a:lvl3pPr>
            <a:lvl4pPr marL="1371600" indent="0" algn="r" rtl="1">
              <a:buNone/>
              <a:defRPr sz="1400">
                <a:solidFill>
                  <a:schemeClr val="tx1">
                    <a:tint val="75000"/>
                  </a:schemeClr>
                </a:solidFill>
              </a:defRPr>
            </a:lvl4pPr>
            <a:lvl5pPr marL="1828800" indent="0" algn="r" rtl="1">
              <a:buNone/>
              <a:defRPr sz="1400">
                <a:solidFill>
                  <a:schemeClr val="tx1">
                    <a:tint val="75000"/>
                  </a:schemeClr>
                </a:solidFill>
              </a:defRPr>
            </a:lvl5pPr>
            <a:lvl6pPr marL="2286000" indent="0" algn="r" rtl="1">
              <a:buNone/>
              <a:defRPr sz="1400">
                <a:solidFill>
                  <a:schemeClr val="tx1">
                    <a:tint val="75000"/>
                  </a:schemeClr>
                </a:solidFill>
              </a:defRPr>
            </a:lvl6pPr>
            <a:lvl7pPr marL="2743200" indent="0" algn="r" rtl="1">
              <a:buNone/>
              <a:defRPr sz="1400">
                <a:solidFill>
                  <a:schemeClr val="tx1">
                    <a:tint val="75000"/>
                  </a:schemeClr>
                </a:solidFill>
              </a:defRPr>
            </a:lvl7pPr>
            <a:lvl8pPr marL="3200400" indent="0" algn="r" rtl="1">
              <a:buNone/>
              <a:defRPr sz="1400">
                <a:solidFill>
                  <a:schemeClr val="tx1">
                    <a:tint val="75000"/>
                  </a:schemeClr>
                </a:solidFill>
              </a:defRPr>
            </a:lvl8pPr>
            <a:lvl9pPr marL="3657600" indent="0" algn="r" rtl="1">
              <a:buNone/>
              <a:defRPr sz="1400">
                <a:solidFill>
                  <a:schemeClr val="tx1">
                    <a:tint val="75000"/>
                  </a:schemeClr>
                </a:solidFill>
              </a:defRPr>
            </a:lvl9pPr>
          </a:lstStyle>
          <a:p>
            <a:pPr lvl="0"/>
            <a:r>
              <a:rPr lang="he-IL" noProof="0"/>
              <a:t>לחץ כדי לערוך סגנונות טקסט של תבנית בסיס</a:t>
            </a:r>
          </a:p>
        </p:txBody>
      </p:sp>
      <p:sp>
        <p:nvSpPr>
          <p:cNvPr id="5" name="מציין מיקום של כותרת תחתונה 4"/>
          <p:cNvSpPr>
            <a:spLocks noGrp="1"/>
          </p:cNvSpPr>
          <p:nvPr>
            <p:ph type="ftr" sz="quarter" idx="11"/>
          </p:nvPr>
        </p:nvSpPr>
        <p:spPr>
          <a:xfrm flipH="1">
            <a:off x="3656013" y="6420898"/>
            <a:ext cx="7010399" cy="236030"/>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r>
              <a:rPr lang="he-IL" noProof="0"/>
              <a:t>הוסף כותרת תחתונה</a:t>
            </a:r>
          </a:p>
        </p:txBody>
      </p:sp>
      <p:sp>
        <p:nvSpPr>
          <p:cNvPr id="4" name="מציין מיקום של תאריך 3"/>
          <p:cNvSpPr>
            <a:spLocks noGrp="1"/>
          </p:cNvSpPr>
          <p:nvPr>
            <p:ph type="dt" sz="half" idx="10"/>
          </p:nvPr>
        </p:nvSpPr>
        <p:spPr>
          <a:xfrm flipH="1">
            <a:off x="2293938" y="6420898"/>
            <a:ext cx="1219199"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B3CFF324-9629-4478-8DFD-1E917A0920DE}" type="datetime1">
              <a:rPr lang="he-IL" smtClean="0"/>
              <a:pPr/>
              <a:t>ה'/תשרי/תשפ"א</a:t>
            </a:fld>
            <a:endParaRPr lang="he-IL" dirty="0"/>
          </a:p>
        </p:txBody>
      </p:sp>
      <p:sp>
        <p:nvSpPr>
          <p:cNvPr id="6" name="מציין מיקום של מספר שקופית 5"/>
          <p:cNvSpPr>
            <a:spLocks noGrp="1"/>
          </p:cNvSpPr>
          <p:nvPr>
            <p:ph type="sldNum" sz="quarter" idx="12"/>
          </p:nvPr>
        </p:nvSpPr>
        <p:spPr>
          <a:xfrm flipH="1">
            <a:off x="1522412" y="6420898"/>
            <a:ext cx="638493"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693B167E-EA96-4147-81DE-549160052C22}" type="slidenum">
              <a:rPr lang="he-IL" smtClean="0"/>
              <a:pPr/>
              <a:t>‹#›</a:t>
            </a:fld>
            <a:endParaRPr lang="he-IL"/>
          </a:p>
        </p:txBody>
      </p:sp>
      <p:sp>
        <p:nvSpPr>
          <p:cNvPr id="16" name="צורה חופשית 9"/>
          <p:cNvSpPr>
            <a:spLocks/>
          </p:cNvSpPr>
          <p:nvPr/>
        </p:nvSpPr>
        <p:spPr bwMode="hidden">
          <a:xfrm flipH="1">
            <a:off x="1058"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rtlCol="1" anchor="t" anchorCtr="0" compatLnSpc="1">
            <a:prstTxWarp prst="textNoShape">
              <a:avLst/>
            </a:prstTxWarp>
          </a:bodyPr>
          <a:lstStyle/>
          <a:p>
            <a:pPr algn="r" rtl="1"/>
            <a:endParaRPr lang="he-IL" noProof="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a:xfrm flipH="1">
            <a:off x="1522412" y="189723"/>
            <a:ext cx="9144000" cy="1144556"/>
          </a:xfrm>
        </p:spPr>
        <p:txBody>
          <a:bodyPr rtlCol="1"/>
          <a:lstStyle>
            <a:lvl1pPr algn="r" rtl="1">
              <a:defRPr/>
            </a:lvl1pPr>
          </a:lstStyle>
          <a:p>
            <a:pPr rtl="1"/>
            <a:r>
              <a:rPr lang="he-IL"/>
              <a:t>לחץ כדי לערוך סגנון כותרת של תבנית בסיס</a:t>
            </a:r>
            <a:endParaRPr lang="he-IL" noProof="0" dirty="0"/>
          </a:p>
        </p:txBody>
      </p:sp>
      <p:sp>
        <p:nvSpPr>
          <p:cNvPr id="3" name="מציין מיקום תוכן 2"/>
          <p:cNvSpPr>
            <a:spLocks noGrp="1"/>
          </p:cNvSpPr>
          <p:nvPr>
            <p:ph sz="half" idx="1"/>
          </p:nvPr>
        </p:nvSpPr>
        <p:spPr>
          <a:xfrm flipH="1">
            <a:off x="6249860" y="1905000"/>
            <a:ext cx="4416552" cy="4267200"/>
          </a:xfrm>
        </p:spPr>
        <p:txBody>
          <a:bodyPr rtlCol="1">
            <a:normAutofit/>
          </a:bodyPr>
          <a:lstStyle>
            <a:lvl1pPr algn="r" rtl="1">
              <a:defRPr sz="2400"/>
            </a:lvl1pPr>
            <a:lvl2pPr algn="r" rtl="1">
              <a:defRPr sz="2000"/>
            </a:lvl2pPr>
            <a:lvl3pPr algn="r" rtl="1">
              <a:defRPr sz="1800"/>
            </a:lvl3pPr>
            <a:lvl4pPr algn="r" rtl="1">
              <a:defRPr sz="1600"/>
            </a:lvl4pPr>
            <a:lvl5pPr algn="r" rtl="1">
              <a:defRPr sz="1600"/>
            </a:lvl5pPr>
            <a:lvl6pPr marL="1920240" algn="r" rtl="1">
              <a:defRPr sz="1600"/>
            </a:lvl6pPr>
            <a:lvl7pPr marL="1920240" algn="r" rtl="1">
              <a:defRPr sz="1600"/>
            </a:lvl7pPr>
            <a:lvl8pPr marL="1920240" algn="r" rtl="1">
              <a:defRPr sz="1600"/>
            </a:lvl8pPr>
            <a:lvl9pPr marL="1920240" algn="r" rtl="1">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he-IL" noProof="0" dirty="0"/>
          </a:p>
        </p:txBody>
      </p:sp>
      <p:sp>
        <p:nvSpPr>
          <p:cNvPr id="4" name="מציין מיקום תוכן 3"/>
          <p:cNvSpPr>
            <a:spLocks noGrp="1"/>
          </p:cNvSpPr>
          <p:nvPr>
            <p:ph sz="half" idx="2"/>
          </p:nvPr>
        </p:nvSpPr>
        <p:spPr>
          <a:xfrm flipH="1">
            <a:off x="1525461" y="1905000"/>
            <a:ext cx="4416552" cy="4267200"/>
          </a:xfrm>
        </p:spPr>
        <p:txBody>
          <a:bodyPr rtlCol="1">
            <a:normAutofit/>
          </a:bodyPr>
          <a:lstStyle>
            <a:lvl1pPr algn="r" rtl="1">
              <a:defRPr sz="2400"/>
            </a:lvl1pPr>
            <a:lvl2pPr algn="r" rtl="1">
              <a:defRPr sz="2000"/>
            </a:lvl2pPr>
            <a:lvl3pPr algn="r" rtl="1">
              <a:defRPr sz="1800"/>
            </a:lvl3pPr>
            <a:lvl4pPr algn="r" rtl="1">
              <a:defRPr sz="1600"/>
            </a:lvl4pPr>
            <a:lvl5pPr marL="1920240" algn="r" rtl="1">
              <a:defRPr sz="1600"/>
            </a:lvl5pPr>
            <a:lvl6pPr marL="1920240" algn="r" rtl="1">
              <a:defRPr sz="1600"/>
            </a:lvl6pPr>
            <a:lvl7pPr marL="1920240" algn="r" rtl="1">
              <a:defRPr sz="1600"/>
            </a:lvl7pPr>
            <a:lvl8pPr marL="1920240" algn="r" rtl="1">
              <a:defRPr sz="1600"/>
            </a:lvl8pPr>
            <a:lvl9pPr marL="1920240" algn="r" rtl="1">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he-IL" noProof="0" dirty="0"/>
          </a:p>
        </p:txBody>
      </p:sp>
      <p:sp>
        <p:nvSpPr>
          <p:cNvPr id="6" name="מציין מיקום של כותרת תחתונה 5"/>
          <p:cNvSpPr>
            <a:spLocks noGrp="1"/>
          </p:cNvSpPr>
          <p:nvPr>
            <p:ph type="ftr" sz="quarter" idx="11"/>
          </p:nvPr>
        </p:nvSpPr>
        <p:spPr>
          <a:xfrm flipH="1">
            <a:off x="3656013" y="6420898"/>
            <a:ext cx="7010399" cy="236030"/>
          </a:xfrm>
        </p:spPr>
        <p:txBody>
          <a:bodyPr rtlCol="1"/>
          <a:lstStyle>
            <a:lvl1pPr algn="r" rtl="1">
              <a:defRPr/>
            </a:lvl1pPr>
          </a:lstStyle>
          <a:p>
            <a:pPr rtl="1"/>
            <a:r>
              <a:rPr lang="he-IL" noProof="0" dirty="0"/>
              <a:t>הוסף כותרת תחתונה</a:t>
            </a:r>
          </a:p>
        </p:txBody>
      </p:sp>
      <p:sp>
        <p:nvSpPr>
          <p:cNvPr id="5" name="מציין מיקום של תאריך 4"/>
          <p:cNvSpPr>
            <a:spLocks noGrp="1"/>
          </p:cNvSpPr>
          <p:nvPr>
            <p:ph type="dt" sz="half" idx="10"/>
          </p:nvPr>
        </p:nvSpPr>
        <p:spPr>
          <a:xfrm flipH="1">
            <a:off x="2293938" y="6420898"/>
            <a:ext cx="1219199" cy="236030"/>
          </a:xfrm>
        </p:spPr>
        <p:txBody>
          <a:bodyPr rtlCol="1"/>
          <a:lstStyle>
            <a:lvl1pPr algn="l" rtl="1">
              <a:defRPr/>
            </a:lvl1pPr>
          </a:lstStyle>
          <a:p>
            <a:fld id="{1DF564B4-374C-44AA-BDF3-07F3BD526D90}" type="datetime1">
              <a:rPr lang="he-IL" smtClean="0"/>
              <a:pPr/>
              <a:t>ה'/תשרי/תשפ"א</a:t>
            </a:fld>
            <a:endParaRPr lang="he-IL" dirty="0"/>
          </a:p>
        </p:txBody>
      </p:sp>
      <p:sp>
        <p:nvSpPr>
          <p:cNvPr id="7" name="מציין מיקום של מספר שקופית 6"/>
          <p:cNvSpPr>
            <a:spLocks noGrp="1"/>
          </p:cNvSpPr>
          <p:nvPr>
            <p:ph type="sldNum" sz="quarter" idx="12"/>
          </p:nvPr>
        </p:nvSpPr>
        <p:spPr>
          <a:xfrm flipH="1">
            <a:off x="1522412" y="6420898"/>
            <a:ext cx="638493" cy="236030"/>
          </a:xfrm>
        </p:spPr>
        <p:txBody>
          <a:bodyPr rtlCol="1"/>
          <a:lstStyle>
            <a:lvl1pPr algn="l" rtl="1">
              <a:defRPr/>
            </a:lvl1pPr>
          </a:lstStyle>
          <a:p>
            <a:fld id="{693B167E-EA96-4147-81DE-549160052C22}" type="slidenum">
              <a:rPr lang="he-IL" smtClean="0"/>
              <a:pPr/>
              <a:t>‹#›</a:t>
            </a:fld>
            <a:endParaRPr lang="he-IL"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flipH="1">
            <a:off x="1522412" y="189723"/>
            <a:ext cx="9144000" cy="1144556"/>
          </a:xfrm>
        </p:spPr>
        <p:txBody>
          <a:bodyPr rtlCol="1"/>
          <a:lstStyle>
            <a:lvl1pPr algn="r" rtl="1">
              <a:defRPr/>
            </a:lvl1pPr>
          </a:lstStyle>
          <a:p>
            <a:pPr rtl="1"/>
            <a:r>
              <a:rPr lang="he-IL"/>
              <a:t>לחץ כדי לערוך סגנון כותרת של תבנית בסיס</a:t>
            </a:r>
            <a:endParaRPr lang="he-IL" noProof="0" dirty="0"/>
          </a:p>
        </p:txBody>
      </p:sp>
      <p:sp>
        <p:nvSpPr>
          <p:cNvPr id="3" name="מציין מיקום טקסט 2"/>
          <p:cNvSpPr>
            <a:spLocks noGrp="1"/>
          </p:cNvSpPr>
          <p:nvPr>
            <p:ph type="body" idx="1"/>
          </p:nvPr>
        </p:nvSpPr>
        <p:spPr>
          <a:xfrm flipH="1">
            <a:off x="6249860" y="1905000"/>
            <a:ext cx="4416552" cy="762000"/>
          </a:xfrm>
        </p:spPr>
        <p:txBody>
          <a:bodyPr rtlCol="1" anchor="ctr">
            <a:normAutofit/>
          </a:bodyPr>
          <a:lstStyle>
            <a:lvl1pPr marL="0" indent="0" algn="r" rtl="1">
              <a:buNone/>
              <a:defRPr sz="2400" b="0"/>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a:r>
              <a:rPr lang="he-IL"/>
              <a:t>לחץ כדי לערוך סגנונות טקסט של תבנית בסיס</a:t>
            </a:r>
          </a:p>
        </p:txBody>
      </p:sp>
      <p:sp>
        <p:nvSpPr>
          <p:cNvPr id="4" name="מציין מיקום תוכן 3"/>
          <p:cNvSpPr>
            <a:spLocks noGrp="1"/>
          </p:cNvSpPr>
          <p:nvPr>
            <p:ph sz="half" idx="2"/>
          </p:nvPr>
        </p:nvSpPr>
        <p:spPr>
          <a:xfrm flipH="1">
            <a:off x="6249860" y="2743200"/>
            <a:ext cx="4416552" cy="3429001"/>
          </a:xfrm>
        </p:spPr>
        <p:txBody>
          <a:bodyPr rtlCol="1"/>
          <a:lstStyle>
            <a:lvl1pPr algn="r" rtl="1">
              <a:defRPr sz="2400"/>
            </a:lvl1pPr>
            <a:lvl2pPr algn="r" rtl="1">
              <a:defRPr sz="2000"/>
            </a:lvl2pPr>
            <a:lvl3pPr algn="r" rtl="1">
              <a:defRPr sz="1800"/>
            </a:lvl3pPr>
            <a:lvl4pPr algn="r" rtl="1">
              <a:defRPr sz="1600"/>
            </a:lvl4pPr>
            <a:lvl5pPr algn="r" rtl="1">
              <a:defRPr sz="1600"/>
            </a:lvl5pPr>
            <a:lvl6pPr marL="1920240" algn="r" rtl="1">
              <a:defRPr sz="1600"/>
            </a:lvl6pPr>
            <a:lvl7pPr marL="1920240" algn="r" rtl="1">
              <a:defRPr sz="1600"/>
            </a:lvl7pPr>
            <a:lvl8pPr marL="1920240" algn="r" rtl="1">
              <a:defRPr sz="1600" baseline="0"/>
            </a:lvl8pPr>
            <a:lvl9pPr marL="1920240" algn="r" rtl="1">
              <a:defRPr sz="1600" baseline="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he-IL" noProof="0" dirty="0"/>
          </a:p>
        </p:txBody>
      </p:sp>
      <p:sp>
        <p:nvSpPr>
          <p:cNvPr id="5" name="מציין מיקום טקסט 4"/>
          <p:cNvSpPr>
            <a:spLocks noGrp="1"/>
          </p:cNvSpPr>
          <p:nvPr>
            <p:ph type="body" sz="quarter" idx="3"/>
          </p:nvPr>
        </p:nvSpPr>
        <p:spPr>
          <a:xfrm flipH="1">
            <a:off x="1525461" y="1905000"/>
            <a:ext cx="4416552" cy="762000"/>
          </a:xfrm>
        </p:spPr>
        <p:txBody>
          <a:bodyPr rtlCol="1" anchor="ctr">
            <a:normAutofit/>
          </a:bodyPr>
          <a:lstStyle>
            <a:lvl1pPr marL="0" indent="0" algn="r" rtl="1">
              <a:buNone/>
              <a:defRPr sz="2400" b="0"/>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a:r>
              <a:rPr lang="he-IL"/>
              <a:t>לחץ כדי לערוך סגנונות טקסט של תבנית בסיס</a:t>
            </a:r>
          </a:p>
        </p:txBody>
      </p:sp>
      <p:sp>
        <p:nvSpPr>
          <p:cNvPr id="6" name="מציין מיקום תוכן 5"/>
          <p:cNvSpPr>
            <a:spLocks noGrp="1"/>
          </p:cNvSpPr>
          <p:nvPr>
            <p:ph sz="quarter" idx="4"/>
          </p:nvPr>
        </p:nvSpPr>
        <p:spPr>
          <a:xfrm flipH="1">
            <a:off x="1525461" y="2743200"/>
            <a:ext cx="4416552" cy="3429001"/>
          </a:xfrm>
        </p:spPr>
        <p:txBody>
          <a:bodyPr rtlCol="1"/>
          <a:lstStyle>
            <a:lvl1pPr algn="r" rtl="1">
              <a:defRPr sz="2400"/>
            </a:lvl1pPr>
            <a:lvl2pPr algn="r" rtl="1">
              <a:defRPr sz="2000"/>
            </a:lvl2pPr>
            <a:lvl3pPr algn="r" rtl="1">
              <a:defRPr sz="1800"/>
            </a:lvl3pPr>
            <a:lvl4pPr algn="r" rtl="1">
              <a:defRPr sz="1600"/>
            </a:lvl4pPr>
            <a:lvl5pPr marL="1920240" algn="r" rtl="1">
              <a:defRPr sz="1600"/>
            </a:lvl5pPr>
            <a:lvl6pPr marL="1920240" algn="r" rtl="1">
              <a:defRPr sz="1600"/>
            </a:lvl6pPr>
            <a:lvl7pPr marL="1920240" algn="r" rtl="1">
              <a:defRPr sz="1600"/>
            </a:lvl7pPr>
            <a:lvl8pPr marL="1920240" algn="r" rtl="1">
              <a:defRPr sz="1600"/>
            </a:lvl8pPr>
            <a:lvl9pPr marL="1920240" algn="r" rtl="1">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he-IL" noProof="0" dirty="0"/>
          </a:p>
        </p:txBody>
      </p:sp>
      <p:sp>
        <p:nvSpPr>
          <p:cNvPr id="8" name="מציין מיקום של כותרת תחתונה 7"/>
          <p:cNvSpPr>
            <a:spLocks noGrp="1"/>
          </p:cNvSpPr>
          <p:nvPr>
            <p:ph type="ftr" sz="quarter" idx="11"/>
          </p:nvPr>
        </p:nvSpPr>
        <p:spPr>
          <a:xfrm flipH="1">
            <a:off x="3656013" y="6420898"/>
            <a:ext cx="7010399" cy="236030"/>
          </a:xfrm>
        </p:spPr>
        <p:txBody>
          <a:bodyPr rtlCol="1"/>
          <a:lstStyle>
            <a:lvl1pPr algn="r" rtl="1">
              <a:defRPr/>
            </a:lvl1pPr>
          </a:lstStyle>
          <a:p>
            <a:pPr rtl="1"/>
            <a:r>
              <a:rPr lang="he-IL" noProof="0" dirty="0"/>
              <a:t>הוסף כותרת תחתונה</a:t>
            </a:r>
          </a:p>
        </p:txBody>
      </p:sp>
      <p:sp>
        <p:nvSpPr>
          <p:cNvPr id="7" name="מציין מיקום של תאריך 6"/>
          <p:cNvSpPr>
            <a:spLocks noGrp="1"/>
          </p:cNvSpPr>
          <p:nvPr>
            <p:ph type="dt" sz="half" idx="10"/>
          </p:nvPr>
        </p:nvSpPr>
        <p:spPr>
          <a:xfrm flipH="1">
            <a:off x="2293938" y="6420898"/>
            <a:ext cx="1219199" cy="236030"/>
          </a:xfrm>
        </p:spPr>
        <p:txBody>
          <a:bodyPr rtlCol="1"/>
          <a:lstStyle>
            <a:lvl1pPr algn="l" rtl="1">
              <a:defRPr/>
            </a:lvl1pPr>
          </a:lstStyle>
          <a:p>
            <a:fld id="{881C93AC-6B0A-42A0-831D-C78AC764DD92}" type="datetime1">
              <a:rPr lang="he-IL" smtClean="0"/>
              <a:pPr/>
              <a:t>ה'/תשרי/תשפ"א</a:t>
            </a:fld>
            <a:endParaRPr lang="he-IL" dirty="0"/>
          </a:p>
        </p:txBody>
      </p:sp>
      <p:sp>
        <p:nvSpPr>
          <p:cNvPr id="9" name="מציין מיקום של מספר שקופית 8"/>
          <p:cNvSpPr>
            <a:spLocks noGrp="1"/>
          </p:cNvSpPr>
          <p:nvPr>
            <p:ph type="sldNum" sz="quarter" idx="12"/>
          </p:nvPr>
        </p:nvSpPr>
        <p:spPr>
          <a:xfrm flipH="1">
            <a:off x="1522412" y="6420898"/>
            <a:ext cx="638493" cy="236030"/>
          </a:xfrm>
        </p:spPr>
        <p:txBody>
          <a:bodyPr rtlCol="1"/>
          <a:lstStyle>
            <a:lvl1pPr algn="l" rtl="1">
              <a:defRPr/>
            </a:lvl1pPr>
          </a:lstStyle>
          <a:p>
            <a:fld id="{693B167E-EA96-4147-81DE-549160052C22}" type="slidenum">
              <a:rPr lang="he-IL" smtClean="0"/>
              <a:pPr/>
              <a:t>‹#›</a:t>
            </a:fld>
            <a:endParaRPr lang="he-IL"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a:xfrm flipH="1">
            <a:off x="1522412" y="189723"/>
            <a:ext cx="9144000" cy="1144556"/>
          </a:xfrm>
        </p:spPr>
        <p:txBody>
          <a:bodyPr rtlCol="1"/>
          <a:lstStyle>
            <a:lvl1pPr algn="r" rtl="1">
              <a:defRPr/>
            </a:lvl1pPr>
          </a:lstStyle>
          <a:p>
            <a:pPr rtl="1"/>
            <a:r>
              <a:rPr lang="he-IL" noProof="0"/>
              <a:t>לחץ כדי לערוך סגנון כותרת של תבנית בסיס</a:t>
            </a:r>
          </a:p>
        </p:txBody>
      </p:sp>
      <p:sp>
        <p:nvSpPr>
          <p:cNvPr id="4" name="מציין מיקום של כותרת תחתונה 3"/>
          <p:cNvSpPr>
            <a:spLocks noGrp="1"/>
          </p:cNvSpPr>
          <p:nvPr>
            <p:ph type="ftr" sz="quarter" idx="11"/>
          </p:nvPr>
        </p:nvSpPr>
        <p:spPr>
          <a:xfrm flipH="1">
            <a:off x="3656013" y="6420898"/>
            <a:ext cx="7010399" cy="236030"/>
          </a:xfrm>
        </p:spPr>
        <p:txBody>
          <a:bodyPr rtlCol="1"/>
          <a:lstStyle>
            <a:lvl1pPr algn="r" rtl="1">
              <a:defRPr/>
            </a:lvl1pPr>
          </a:lstStyle>
          <a:p>
            <a:pPr rtl="1"/>
            <a:r>
              <a:rPr lang="he-IL" noProof="0"/>
              <a:t>הוסף כותרת תחתונה</a:t>
            </a:r>
          </a:p>
        </p:txBody>
      </p:sp>
      <p:sp>
        <p:nvSpPr>
          <p:cNvPr id="3" name="מציין מיקום של תאריך 2"/>
          <p:cNvSpPr>
            <a:spLocks noGrp="1"/>
          </p:cNvSpPr>
          <p:nvPr>
            <p:ph type="dt" sz="half" idx="10"/>
          </p:nvPr>
        </p:nvSpPr>
        <p:spPr>
          <a:xfrm flipH="1">
            <a:off x="2293938" y="6420898"/>
            <a:ext cx="1219199" cy="236030"/>
          </a:xfrm>
        </p:spPr>
        <p:txBody>
          <a:bodyPr rtlCol="1"/>
          <a:lstStyle>
            <a:lvl1pPr algn="l" rtl="1">
              <a:defRPr/>
            </a:lvl1pPr>
          </a:lstStyle>
          <a:p>
            <a:fld id="{8003B7AE-A2BF-432E-97C4-A1ED114515FC}" type="datetime1">
              <a:rPr lang="he-IL" smtClean="0"/>
              <a:pPr/>
              <a:t>ה'/תשרי/תשפ"א</a:t>
            </a:fld>
            <a:endParaRPr lang="he-IL"/>
          </a:p>
        </p:txBody>
      </p:sp>
      <p:sp>
        <p:nvSpPr>
          <p:cNvPr id="5" name="מציין מיקום של מספר שקופית 4"/>
          <p:cNvSpPr>
            <a:spLocks noGrp="1"/>
          </p:cNvSpPr>
          <p:nvPr>
            <p:ph type="sldNum" sz="quarter" idx="12"/>
          </p:nvPr>
        </p:nvSpPr>
        <p:spPr>
          <a:xfrm flipH="1">
            <a:off x="1522412" y="6420898"/>
            <a:ext cx="638493" cy="236030"/>
          </a:xfrm>
        </p:spPr>
        <p:txBody>
          <a:bodyPr rtlCol="1"/>
          <a:lstStyle>
            <a:lvl1pPr algn="l" rtl="1">
              <a:defRPr/>
            </a:lvl1pPr>
          </a:lstStyle>
          <a:p>
            <a:fld id="{693B167E-EA96-4147-81DE-549160052C22}" type="slidenum">
              <a:rPr lang="he-IL" smtClean="0"/>
              <a:pPr/>
              <a:t>‹#›</a:t>
            </a:fld>
            <a:endParaRPr lang="he-IL"/>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ריק">
    <p:spTree>
      <p:nvGrpSpPr>
        <p:cNvPr id="1" name=""/>
        <p:cNvGrpSpPr/>
        <p:nvPr/>
      </p:nvGrpSpPr>
      <p:grpSpPr>
        <a:xfrm>
          <a:off x="0" y="0"/>
          <a:ext cx="0" cy="0"/>
          <a:chOff x="0" y="0"/>
          <a:chExt cx="0" cy="0"/>
        </a:xfrm>
      </p:grpSpPr>
      <p:pic>
        <p:nvPicPr>
          <p:cNvPr id="6" name="תמונה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hidden">
          <a:xfrm flipH="1">
            <a:off x="0" y="0"/>
            <a:ext cx="12188825" cy="6858000"/>
          </a:xfrm>
          <a:prstGeom prst="rect">
            <a:avLst/>
          </a:prstGeom>
        </p:spPr>
      </p:pic>
      <p:sp>
        <p:nvSpPr>
          <p:cNvPr id="5" name="מלבן 4"/>
          <p:cNvSpPr/>
          <p:nvPr/>
        </p:nvSpPr>
        <p:spPr bwMode="hidden">
          <a:xfrm flipH="1">
            <a:off x="0" y="1"/>
            <a:ext cx="12188825"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he-IL" noProof="0">
              <a:latin typeface="Tahoma" panose="020B0604030504040204" pitchFamily="34" charset="0"/>
              <a:ea typeface="Tahoma" panose="020B0604030504040204" pitchFamily="34" charset="0"/>
              <a:cs typeface="Tahoma" panose="020B0604030504040204" pitchFamily="34" charset="0"/>
            </a:endParaRPr>
          </a:p>
        </p:txBody>
      </p:sp>
      <p:sp>
        <p:nvSpPr>
          <p:cNvPr id="3" name="מציין מיקום של כותרת תחתונה 2"/>
          <p:cNvSpPr>
            <a:spLocks noGrp="1"/>
          </p:cNvSpPr>
          <p:nvPr>
            <p:ph type="ftr" sz="quarter" idx="11"/>
          </p:nvPr>
        </p:nvSpPr>
        <p:spPr>
          <a:xfrm flipH="1">
            <a:off x="3656013" y="6420898"/>
            <a:ext cx="7010399" cy="236030"/>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r>
              <a:rPr lang="he-IL" noProof="0"/>
              <a:t>הוסף כותרת תחתונה</a:t>
            </a:r>
          </a:p>
        </p:txBody>
      </p:sp>
      <p:sp>
        <p:nvSpPr>
          <p:cNvPr id="2" name="מציין מיקום של תאריך 1"/>
          <p:cNvSpPr>
            <a:spLocks noGrp="1"/>
          </p:cNvSpPr>
          <p:nvPr>
            <p:ph type="dt" sz="half" idx="10"/>
          </p:nvPr>
        </p:nvSpPr>
        <p:spPr>
          <a:xfrm flipH="1">
            <a:off x="2293938" y="6420898"/>
            <a:ext cx="1219199"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F50EBB5B-4183-4ACE-A369-DE7759021971}" type="datetime1">
              <a:rPr lang="he-IL" smtClean="0"/>
              <a:pPr/>
              <a:t>ה'/תשרי/תשפ"א</a:t>
            </a:fld>
            <a:endParaRPr lang="he-IL" dirty="0"/>
          </a:p>
        </p:txBody>
      </p:sp>
      <p:sp>
        <p:nvSpPr>
          <p:cNvPr id="4" name="מציין מיקום של מספר שקופית 3"/>
          <p:cNvSpPr>
            <a:spLocks noGrp="1"/>
          </p:cNvSpPr>
          <p:nvPr>
            <p:ph type="sldNum" sz="quarter" idx="12"/>
          </p:nvPr>
        </p:nvSpPr>
        <p:spPr>
          <a:xfrm flipH="1">
            <a:off x="1522412" y="6420898"/>
            <a:ext cx="638493"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693B167E-EA96-4147-81DE-549160052C22}" type="slidenum">
              <a:rPr lang="he-IL" smtClean="0"/>
              <a:pPr/>
              <a:t>‹#›</a:t>
            </a:fld>
            <a:endParaRPr lang="he-IL"/>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9" name="צורה חופשית 15"/>
          <p:cNvSpPr>
            <a:spLocks/>
          </p:cNvSpPr>
          <p:nvPr/>
        </p:nvSpPr>
        <p:spPr bwMode="auto">
          <a:xfrm flipH="1">
            <a:off x="1540701"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rtlCol="1" anchor="t" anchorCtr="0" compatLnSpc="1">
            <a:prstTxWarp prst="textNoShape">
              <a:avLst/>
            </a:prstTxWarp>
          </a:bodyPr>
          <a:lstStyle/>
          <a:p>
            <a:pPr algn="r" rtl="1"/>
            <a:endParaRPr lang="he-IL" noProof="0" dirty="0">
              <a:latin typeface="Tahoma" panose="020B0604030504040204" pitchFamily="34" charset="0"/>
              <a:ea typeface="Tahoma" panose="020B0604030504040204" pitchFamily="34" charset="0"/>
              <a:cs typeface="Tahoma" panose="020B0604030504040204" pitchFamily="34" charset="0"/>
            </a:endParaRPr>
          </a:p>
        </p:txBody>
      </p:sp>
      <p:sp>
        <p:nvSpPr>
          <p:cNvPr id="2" name="כותרת 1"/>
          <p:cNvSpPr>
            <a:spLocks noGrp="1"/>
          </p:cNvSpPr>
          <p:nvPr>
            <p:ph type="title"/>
          </p:nvPr>
        </p:nvSpPr>
        <p:spPr>
          <a:xfrm flipH="1">
            <a:off x="1522412" y="189723"/>
            <a:ext cx="9144000" cy="1144556"/>
          </a:xfrm>
        </p:spPr>
        <p:txBody>
          <a:bodyPr rtlCol="1" anchor="b">
            <a:normAutofit/>
          </a:bodyPr>
          <a:lstStyle>
            <a:lvl1pPr algn="r" rtl="1">
              <a:defRPr sz="3600" b="0">
                <a:latin typeface="Tahoma" panose="020B0604030504040204" pitchFamily="34" charset="0"/>
                <a:ea typeface="Tahoma" panose="020B0604030504040204" pitchFamily="34" charset="0"/>
                <a:cs typeface="Tahoma" panose="020B0604030504040204" pitchFamily="34" charset="0"/>
              </a:defRPr>
            </a:lvl1pPr>
          </a:lstStyle>
          <a:p>
            <a:pPr rtl="1"/>
            <a:r>
              <a:rPr lang="he-IL"/>
              <a:t>לחץ כדי לערוך סגנון כותרת של תבנית בסיס</a:t>
            </a:r>
            <a:endParaRPr lang="he-IL" noProof="0" dirty="0"/>
          </a:p>
        </p:txBody>
      </p:sp>
      <p:sp>
        <p:nvSpPr>
          <p:cNvPr id="3" name="מציין מיקום תוכן 2"/>
          <p:cNvSpPr>
            <a:spLocks noGrp="1"/>
          </p:cNvSpPr>
          <p:nvPr>
            <p:ph idx="1"/>
          </p:nvPr>
        </p:nvSpPr>
        <p:spPr>
          <a:xfrm flipH="1">
            <a:off x="1722057" y="2087880"/>
            <a:ext cx="5791200" cy="3886200"/>
          </a:xfrm>
        </p:spPr>
        <p:txBody>
          <a:bodyPr rtlCol="1">
            <a:normAutofit/>
          </a:bodyPr>
          <a:lstStyle>
            <a:lvl1pPr algn="r" rtl="1">
              <a:defRPr sz="2400">
                <a:latin typeface="Tahoma" panose="020B0604030504040204" pitchFamily="34" charset="0"/>
                <a:ea typeface="Tahoma" panose="020B0604030504040204" pitchFamily="34" charset="0"/>
                <a:cs typeface="Tahoma" panose="020B0604030504040204" pitchFamily="34" charset="0"/>
              </a:defRPr>
            </a:lvl1pPr>
            <a:lvl2pPr algn="r" rtl="1">
              <a:defRPr sz="2000">
                <a:latin typeface="Tahoma" panose="020B0604030504040204" pitchFamily="34" charset="0"/>
                <a:ea typeface="Tahoma" panose="020B0604030504040204" pitchFamily="34" charset="0"/>
                <a:cs typeface="Tahoma" panose="020B0604030504040204" pitchFamily="34" charset="0"/>
              </a:defRPr>
            </a:lvl2pPr>
            <a:lvl3pPr algn="r" rtl="1">
              <a:defRPr sz="1800">
                <a:latin typeface="Tahoma" panose="020B0604030504040204" pitchFamily="34" charset="0"/>
                <a:ea typeface="Tahoma" panose="020B0604030504040204" pitchFamily="34" charset="0"/>
                <a:cs typeface="Tahoma" panose="020B0604030504040204" pitchFamily="34" charset="0"/>
              </a:defRPr>
            </a:lvl3pPr>
            <a:lvl4pPr algn="r" rtl="1">
              <a:defRPr sz="1600">
                <a:latin typeface="Tahoma" panose="020B0604030504040204" pitchFamily="34" charset="0"/>
                <a:ea typeface="Tahoma" panose="020B0604030504040204" pitchFamily="34" charset="0"/>
                <a:cs typeface="Tahoma" panose="020B0604030504040204" pitchFamily="34" charset="0"/>
              </a:defRPr>
            </a:lvl4pPr>
            <a:lvl5pPr algn="r" rtl="1">
              <a:defRPr sz="1600">
                <a:latin typeface="Tahoma" panose="020B0604030504040204" pitchFamily="34" charset="0"/>
                <a:ea typeface="Tahoma" panose="020B0604030504040204" pitchFamily="34" charset="0"/>
                <a:cs typeface="Tahoma" panose="020B0604030504040204" pitchFamily="34" charset="0"/>
              </a:defRPr>
            </a:lvl5pPr>
            <a:lvl6pPr algn="r" rtl="1">
              <a:defRPr sz="1600"/>
            </a:lvl6pPr>
            <a:lvl7pPr algn="r" rtl="1">
              <a:defRPr sz="1600"/>
            </a:lvl7pPr>
            <a:lvl8pPr algn="r" rtl="1">
              <a:defRPr sz="1600"/>
            </a:lvl8pPr>
            <a:lvl9pPr algn="r" rtl="1">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he-IL" noProof="0" dirty="0"/>
          </a:p>
        </p:txBody>
      </p:sp>
      <p:sp>
        <p:nvSpPr>
          <p:cNvPr id="4" name="מציין מיקום טקסט 3"/>
          <p:cNvSpPr>
            <a:spLocks noGrp="1"/>
          </p:cNvSpPr>
          <p:nvPr>
            <p:ph type="body" sz="half" idx="2"/>
          </p:nvPr>
        </p:nvSpPr>
        <p:spPr>
          <a:xfrm flipH="1">
            <a:off x="7923212" y="3429000"/>
            <a:ext cx="2743200" cy="2514600"/>
          </a:xfrm>
        </p:spPr>
        <p:txBody>
          <a:bodyPr rtlCol="1">
            <a:normAutofit/>
          </a:bodyPr>
          <a:lstStyle>
            <a:lvl1pPr marL="0" indent="0" algn="r" rtl="1">
              <a:spcBef>
                <a:spcPts val="1200"/>
              </a:spcBef>
              <a:buNone/>
              <a:defRPr sz="20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200"/>
            </a:lvl2pPr>
            <a:lvl3pPr marL="914400" indent="0" algn="r" rtl="1">
              <a:buNone/>
              <a:defRPr sz="1000"/>
            </a:lvl3pPr>
            <a:lvl4pPr marL="1371600" indent="0" algn="r" rtl="1">
              <a:buNone/>
              <a:defRPr sz="900"/>
            </a:lvl4pPr>
            <a:lvl5pPr marL="1828800" indent="0" algn="r" rtl="1">
              <a:buNone/>
              <a:defRPr sz="900"/>
            </a:lvl5pPr>
            <a:lvl6pPr marL="2286000" indent="0" algn="r" rtl="1">
              <a:buNone/>
              <a:defRPr sz="900"/>
            </a:lvl6pPr>
            <a:lvl7pPr marL="2743200" indent="0" algn="r" rtl="1">
              <a:buNone/>
              <a:defRPr sz="900"/>
            </a:lvl7pPr>
            <a:lvl8pPr marL="3200400" indent="0" algn="r" rtl="1">
              <a:buNone/>
              <a:defRPr sz="900"/>
            </a:lvl8pPr>
            <a:lvl9pPr marL="3657600" indent="0" algn="r" rtl="1">
              <a:buNone/>
              <a:defRPr sz="900"/>
            </a:lvl9pPr>
          </a:lstStyle>
          <a:p>
            <a:pPr lvl="0"/>
            <a:r>
              <a:rPr lang="he-IL"/>
              <a:t>לחץ כדי לערוך סגנונות טקסט של תבנית בסיס</a:t>
            </a:r>
          </a:p>
        </p:txBody>
      </p:sp>
      <p:sp>
        <p:nvSpPr>
          <p:cNvPr id="6" name="מציין מיקום של כותרת תחתונה 5"/>
          <p:cNvSpPr>
            <a:spLocks noGrp="1"/>
          </p:cNvSpPr>
          <p:nvPr>
            <p:ph type="ftr" sz="quarter" idx="11"/>
          </p:nvPr>
        </p:nvSpPr>
        <p:spPr>
          <a:xfrm flipH="1">
            <a:off x="3656013" y="6420898"/>
            <a:ext cx="7010399" cy="236030"/>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r>
              <a:rPr lang="he-IL" dirty="0"/>
              <a:t>הוסף כותרת תחתונה</a:t>
            </a:r>
          </a:p>
        </p:txBody>
      </p:sp>
      <p:sp>
        <p:nvSpPr>
          <p:cNvPr id="5" name="מציין מיקום של תאריך 4"/>
          <p:cNvSpPr>
            <a:spLocks noGrp="1"/>
          </p:cNvSpPr>
          <p:nvPr>
            <p:ph type="dt" sz="half" idx="10"/>
          </p:nvPr>
        </p:nvSpPr>
        <p:spPr>
          <a:xfrm flipH="1">
            <a:off x="2293938" y="6420898"/>
            <a:ext cx="1219199"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ABED61C2-8F25-47AA-8972-768326ECA085}" type="datetime1">
              <a:rPr lang="he-IL" smtClean="0"/>
              <a:pPr/>
              <a:t>ה'/תשרי/תשפ"א</a:t>
            </a:fld>
            <a:endParaRPr lang="he-IL" dirty="0"/>
          </a:p>
        </p:txBody>
      </p:sp>
      <p:sp>
        <p:nvSpPr>
          <p:cNvPr id="7" name="מציין מיקום של מספר שקופית 6"/>
          <p:cNvSpPr>
            <a:spLocks noGrp="1"/>
          </p:cNvSpPr>
          <p:nvPr>
            <p:ph type="sldNum" sz="quarter" idx="12"/>
          </p:nvPr>
        </p:nvSpPr>
        <p:spPr>
          <a:xfrm flipH="1">
            <a:off x="1522412" y="6420898"/>
            <a:ext cx="638493"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693B167E-EA96-4147-81DE-549160052C22}" type="slidenum">
              <a:rPr lang="he-IL" smtClean="0"/>
              <a:pPr/>
              <a:t>‹#›</a:t>
            </a:fld>
            <a:endParaRPr lang="he-IL"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תמונה עם כיתוב">
    <p:spTree>
      <p:nvGrpSpPr>
        <p:cNvPr id="1" name=""/>
        <p:cNvGrpSpPr/>
        <p:nvPr/>
      </p:nvGrpSpPr>
      <p:grpSpPr>
        <a:xfrm>
          <a:off x="0" y="0"/>
          <a:ext cx="0" cy="0"/>
          <a:chOff x="0" y="0"/>
          <a:chExt cx="0" cy="0"/>
        </a:xfrm>
      </p:grpSpPr>
      <p:sp>
        <p:nvSpPr>
          <p:cNvPr id="9" name="צורה חופשית 15"/>
          <p:cNvSpPr>
            <a:spLocks/>
          </p:cNvSpPr>
          <p:nvPr/>
        </p:nvSpPr>
        <p:spPr bwMode="auto">
          <a:xfrm flipH="1">
            <a:off x="4512500"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rtlCol="1" anchor="t" anchorCtr="0" compatLnSpc="1">
            <a:prstTxWarp prst="textNoShape">
              <a:avLst/>
            </a:prstTxWarp>
          </a:bodyPr>
          <a:lstStyle/>
          <a:p>
            <a:pPr algn="r" rtl="1"/>
            <a:endParaRPr lang="he-IL" noProof="0">
              <a:latin typeface="Tahoma" panose="020B0604030504040204" pitchFamily="34" charset="0"/>
              <a:ea typeface="Tahoma" panose="020B0604030504040204" pitchFamily="34" charset="0"/>
              <a:cs typeface="Tahoma" panose="020B0604030504040204" pitchFamily="34" charset="0"/>
            </a:endParaRPr>
          </a:p>
        </p:txBody>
      </p:sp>
      <p:sp>
        <p:nvSpPr>
          <p:cNvPr id="2" name="כותרת 1"/>
          <p:cNvSpPr>
            <a:spLocks noGrp="1"/>
          </p:cNvSpPr>
          <p:nvPr>
            <p:ph type="title"/>
          </p:nvPr>
        </p:nvSpPr>
        <p:spPr>
          <a:xfrm flipH="1">
            <a:off x="1522412" y="189723"/>
            <a:ext cx="9144000" cy="1144556"/>
          </a:xfrm>
        </p:spPr>
        <p:txBody>
          <a:bodyPr rtlCol="1" anchor="b">
            <a:normAutofit/>
          </a:bodyPr>
          <a:lstStyle>
            <a:lvl1pPr algn="r" rtl="1">
              <a:defRPr sz="3600" b="0">
                <a:latin typeface="Tahoma" panose="020B0604030504040204" pitchFamily="34" charset="0"/>
                <a:ea typeface="Tahoma" panose="020B0604030504040204" pitchFamily="34" charset="0"/>
                <a:cs typeface="Tahoma" panose="020B0604030504040204" pitchFamily="34" charset="0"/>
              </a:defRPr>
            </a:lvl1pPr>
          </a:lstStyle>
          <a:p>
            <a:pPr rtl="1"/>
            <a:r>
              <a:rPr lang="he-IL" noProof="0"/>
              <a:t>לחץ כדי לערוך סגנון כותרת של תבנית בסיס</a:t>
            </a:r>
          </a:p>
        </p:txBody>
      </p:sp>
      <p:sp>
        <p:nvSpPr>
          <p:cNvPr id="3" name="מציין מיקום של תמונה 2" descr="מציין מיקום ריק להוספת תמונה. לחץ על מציין המיקום ובחר את התמונה שברצונך להוסיף"/>
          <p:cNvSpPr>
            <a:spLocks noGrp="1"/>
          </p:cNvSpPr>
          <p:nvPr>
            <p:ph type="pic" idx="1"/>
          </p:nvPr>
        </p:nvSpPr>
        <p:spPr>
          <a:xfrm flipH="1">
            <a:off x="4696967" y="2087880"/>
            <a:ext cx="5784978" cy="3886200"/>
          </a:xfrm>
          <a:solidFill>
            <a:schemeClr val="bg2">
              <a:lumMod val="40000"/>
              <a:lumOff val="60000"/>
            </a:schemeClr>
          </a:solidFill>
        </p:spPr>
        <p:txBody>
          <a:bodyPr rtlCol="1">
            <a:normAutofit/>
          </a:bodyPr>
          <a:lstStyle>
            <a:lvl1pPr marL="0" indent="0" algn="ctr" rtl="1">
              <a:buNone/>
              <a:defRPr sz="28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pPr rtl="1"/>
            <a:r>
              <a:rPr lang="he-IL" noProof="0"/>
              <a:t>לחץ על הסמל כדי להוסיף תמונה</a:t>
            </a:r>
          </a:p>
        </p:txBody>
      </p:sp>
      <p:sp>
        <p:nvSpPr>
          <p:cNvPr id="4" name="מציין מיקום טקסט 3"/>
          <p:cNvSpPr>
            <a:spLocks noGrp="1"/>
          </p:cNvSpPr>
          <p:nvPr>
            <p:ph type="body" sz="half" idx="2"/>
          </p:nvPr>
        </p:nvSpPr>
        <p:spPr>
          <a:xfrm flipH="1">
            <a:off x="1522414" y="3429000"/>
            <a:ext cx="2743200" cy="2514600"/>
          </a:xfrm>
        </p:spPr>
        <p:txBody>
          <a:bodyPr rtlCol="1">
            <a:normAutofit/>
          </a:bodyPr>
          <a:lstStyle>
            <a:lvl1pPr marL="0" indent="0" algn="r" rtl="1">
              <a:spcBef>
                <a:spcPts val="1200"/>
              </a:spcBef>
              <a:buNone/>
              <a:defRPr sz="20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200"/>
            </a:lvl2pPr>
            <a:lvl3pPr marL="914400" indent="0" algn="r" rtl="1">
              <a:buNone/>
              <a:defRPr sz="1000"/>
            </a:lvl3pPr>
            <a:lvl4pPr marL="1371600" indent="0" algn="r" rtl="1">
              <a:buNone/>
              <a:defRPr sz="900"/>
            </a:lvl4pPr>
            <a:lvl5pPr marL="1828800" indent="0" algn="r" rtl="1">
              <a:buNone/>
              <a:defRPr sz="900"/>
            </a:lvl5pPr>
            <a:lvl6pPr marL="2286000" indent="0" algn="r" rtl="1">
              <a:buNone/>
              <a:defRPr sz="900"/>
            </a:lvl6pPr>
            <a:lvl7pPr marL="2743200" indent="0" algn="r" rtl="1">
              <a:buNone/>
              <a:defRPr sz="900"/>
            </a:lvl7pPr>
            <a:lvl8pPr marL="3200400" indent="0" algn="r" rtl="1">
              <a:buNone/>
              <a:defRPr sz="900"/>
            </a:lvl8pPr>
            <a:lvl9pPr marL="3657600" indent="0" algn="r" rtl="1">
              <a:buNone/>
              <a:defRPr sz="900"/>
            </a:lvl9pPr>
          </a:lstStyle>
          <a:p>
            <a:pPr lvl="0"/>
            <a:r>
              <a:rPr lang="he-IL" noProof="0"/>
              <a:t>לחץ כדי לערוך סגנונות טקסט של תבנית בסיס</a:t>
            </a:r>
          </a:p>
        </p:txBody>
      </p:sp>
      <p:sp>
        <p:nvSpPr>
          <p:cNvPr id="6" name="מציין מיקום של כותרת תחתונה 5"/>
          <p:cNvSpPr>
            <a:spLocks noGrp="1"/>
          </p:cNvSpPr>
          <p:nvPr>
            <p:ph type="ftr" sz="quarter" idx="11"/>
          </p:nvPr>
        </p:nvSpPr>
        <p:spPr>
          <a:xfrm flipH="1">
            <a:off x="3656013" y="6420898"/>
            <a:ext cx="7010399" cy="236030"/>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r>
              <a:rPr lang="he-IL" noProof="0"/>
              <a:t>הוסף כותרת תחתונה</a:t>
            </a:r>
          </a:p>
        </p:txBody>
      </p:sp>
      <p:sp>
        <p:nvSpPr>
          <p:cNvPr id="5" name="מציין מיקום של תאריך 4"/>
          <p:cNvSpPr>
            <a:spLocks noGrp="1"/>
          </p:cNvSpPr>
          <p:nvPr>
            <p:ph type="dt" sz="half" idx="10"/>
          </p:nvPr>
        </p:nvSpPr>
        <p:spPr>
          <a:xfrm flipH="1">
            <a:off x="2293938" y="6420898"/>
            <a:ext cx="1219199"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4678AF7E-FAB6-41B8-B1D5-FF209A2DECCC}" type="datetime1">
              <a:rPr lang="he-IL" smtClean="0"/>
              <a:pPr/>
              <a:t>ה'/תשרי/תשפ"א</a:t>
            </a:fld>
            <a:endParaRPr lang="he-IL" dirty="0"/>
          </a:p>
        </p:txBody>
      </p:sp>
      <p:sp>
        <p:nvSpPr>
          <p:cNvPr id="7" name="מציין מיקום של מספר שקופית 6"/>
          <p:cNvSpPr>
            <a:spLocks noGrp="1"/>
          </p:cNvSpPr>
          <p:nvPr>
            <p:ph type="sldNum" sz="quarter" idx="12"/>
          </p:nvPr>
        </p:nvSpPr>
        <p:spPr>
          <a:xfrm flipH="1">
            <a:off x="1522412" y="6420898"/>
            <a:ext cx="638493" cy="236030"/>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693B167E-EA96-4147-81DE-549160052C22}" type="slidenum">
              <a:rPr lang="he-IL" smtClean="0"/>
              <a:pPr/>
              <a:t>‹#›</a:t>
            </a:fld>
            <a:endParaRPr lang="he-IL"/>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3">
        <a:schemeClr val="bg2"/>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flipH="1">
            <a:off x="1522412" y="189723"/>
            <a:ext cx="9144000" cy="1144556"/>
          </a:xfrm>
          <a:prstGeom prst="rect">
            <a:avLst/>
          </a:prstGeom>
        </p:spPr>
        <p:txBody>
          <a:bodyPr vert="horz" lIns="91440" tIns="45720" rIns="91440" bIns="45720" rtlCol="1" anchor="b">
            <a:normAutofit/>
          </a:bodyPr>
          <a:lstStyle/>
          <a:p>
            <a:pPr rtl="1"/>
            <a:r>
              <a:rPr lang="he-IL" dirty="0"/>
              <a:t>לחץ כדי לערוך סגנון כותרת של תבנית בסיס</a:t>
            </a:r>
            <a:endParaRPr lang="he-IL" noProof="0" dirty="0"/>
          </a:p>
        </p:txBody>
      </p:sp>
      <p:pic>
        <p:nvPicPr>
          <p:cNvPr id="13" name="תמונה 12"/>
          <p:cNvPicPr>
            <a:picLocks noChangeAspect="1"/>
          </p:cNvPicPr>
          <p:nvPr/>
        </p:nvPicPr>
        <p:blipFill rotWithShape="1">
          <a:blip r:embed="rId13">
            <a:extLst>
              <a:ext uri="{28A0092B-C50C-407E-A947-70E740481C1C}">
                <a14:useLocalDpi xmlns:a14="http://schemas.microsoft.com/office/drawing/2010/main" val="0"/>
              </a:ext>
            </a:extLst>
          </a:blip>
          <a:srcRect/>
          <a:stretch/>
        </p:blipFill>
        <p:spPr bwMode="hidden">
          <a:xfrm flipH="1">
            <a:off x="0" y="1628776"/>
            <a:ext cx="12188825" cy="5229225"/>
          </a:xfrm>
          <a:prstGeom prst="rect">
            <a:avLst/>
          </a:prstGeom>
          <a:noFill/>
          <a:ln>
            <a:noFill/>
          </a:ln>
        </p:spPr>
      </p:pic>
      <p:sp>
        <p:nvSpPr>
          <p:cNvPr id="17" name="מלבן 16"/>
          <p:cNvSpPr/>
          <p:nvPr/>
        </p:nvSpPr>
        <p:spPr bwMode="hidden">
          <a:xfrm flipH="1">
            <a:off x="0" y="1535908"/>
            <a:ext cx="12188825" cy="5322093"/>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he-IL" noProof="0" dirty="0">
              <a:latin typeface="Tahoma" panose="020B0604030504040204" pitchFamily="34" charset="0"/>
              <a:ea typeface="Tahoma" panose="020B0604030504040204" pitchFamily="34" charset="0"/>
              <a:cs typeface="Tahoma" panose="020B0604030504040204" pitchFamily="34" charset="0"/>
            </a:endParaRPr>
          </a:p>
        </p:txBody>
      </p:sp>
      <p:sp>
        <p:nvSpPr>
          <p:cNvPr id="3" name="מציין מיקום טקסט 2"/>
          <p:cNvSpPr>
            <a:spLocks noGrp="1"/>
          </p:cNvSpPr>
          <p:nvPr>
            <p:ph type="body" idx="1"/>
          </p:nvPr>
        </p:nvSpPr>
        <p:spPr>
          <a:xfrm flipH="1">
            <a:off x="1522412" y="1905000"/>
            <a:ext cx="9144000" cy="4267200"/>
          </a:xfrm>
          <a:prstGeom prst="rect">
            <a:avLst/>
          </a:prstGeom>
        </p:spPr>
        <p:txBody>
          <a:bodyPr vert="horz" lIns="91440" tIns="45720" rIns="91440" bIns="45720" rtlCol="1">
            <a:normAutofit/>
          </a:bodyPr>
          <a:lstStyle/>
          <a:p>
            <a:pPr lvl="0"/>
            <a:r>
              <a:rPr lang="he-IL" dirty="0"/>
              <a:t>ערוך סגנונות טקסט של תבנית בסיס</a:t>
            </a:r>
          </a:p>
          <a:p>
            <a:pPr lvl="1" rtl="1"/>
            <a:r>
              <a:rPr lang="he-IL" noProof="0" dirty="0"/>
              <a:t>רמה שניה</a:t>
            </a:r>
          </a:p>
          <a:p>
            <a:pPr lvl="2" rtl="1"/>
            <a:r>
              <a:rPr lang="he-IL" noProof="0" dirty="0"/>
              <a:t>רמה שלישית</a:t>
            </a:r>
          </a:p>
          <a:p>
            <a:pPr lvl="3" rtl="1"/>
            <a:r>
              <a:rPr lang="he-IL" noProof="0" dirty="0"/>
              <a:t>רמה רביעית</a:t>
            </a:r>
          </a:p>
          <a:p>
            <a:pPr lvl="4" rtl="1"/>
            <a:r>
              <a:rPr lang="he-IL" noProof="0" dirty="0"/>
              <a:t>רמה חמישית</a:t>
            </a:r>
          </a:p>
        </p:txBody>
      </p:sp>
      <p:sp>
        <p:nvSpPr>
          <p:cNvPr id="5" name="מציין מיקום של כותרת תחתונה 4"/>
          <p:cNvSpPr>
            <a:spLocks noGrp="1"/>
          </p:cNvSpPr>
          <p:nvPr>
            <p:ph type="ftr" sz="quarter" idx="3"/>
          </p:nvPr>
        </p:nvSpPr>
        <p:spPr>
          <a:xfrm flipH="1">
            <a:off x="3656013" y="6420898"/>
            <a:ext cx="7010399" cy="236030"/>
          </a:xfrm>
          <a:prstGeom prst="rect">
            <a:avLst/>
          </a:prstGeom>
        </p:spPr>
        <p:txBody>
          <a:bodyPr vert="horz" lIns="91440" tIns="45720" rIns="91440" bIns="45720" rtlCol="1" anchor="ctr"/>
          <a:lstStyle>
            <a:lvl1pPr algn="r" rtl="1">
              <a:defRPr sz="11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he-IL" noProof="0" dirty="0"/>
              <a:t>הוסף כותרת תחתונה</a:t>
            </a:r>
          </a:p>
        </p:txBody>
      </p:sp>
      <p:sp>
        <p:nvSpPr>
          <p:cNvPr id="4" name="מציין מיקום של תאריך 3"/>
          <p:cNvSpPr>
            <a:spLocks noGrp="1"/>
          </p:cNvSpPr>
          <p:nvPr>
            <p:ph type="dt" sz="half" idx="2"/>
          </p:nvPr>
        </p:nvSpPr>
        <p:spPr>
          <a:xfrm flipH="1">
            <a:off x="2293937" y="6420898"/>
            <a:ext cx="1219199" cy="236030"/>
          </a:xfrm>
          <a:prstGeom prst="rect">
            <a:avLst/>
          </a:prstGeom>
        </p:spPr>
        <p:txBody>
          <a:bodyPr vert="horz" lIns="91440" tIns="45720" rIns="91440" bIns="45720" rtlCol="1" anchor="ctr"/>
          <a:lstStyle>
            <a:lvl1pPr algn="l" rtl="1">
              <a:defRPr sz="11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B851F80A-90A4-492C-B32F-9DF66BF0C873}" type="datetime1">
              <a:rPr lang="he-IL" smtClean="0"/>
              <a:pPr/>
              <a:t>ה'/תשרי/תשפ"א</a:t>
            </a:fld>
            <a:endParaRPr lang="he-IL" dirty="0"/>
          </a:p>
        </p:txBody>
      </p:sp>
      <p:sp>
        <p:nvSpPr>
          <p:cNvPr id="6" name="מציין מיקום של מספר שקופית 5"/>
          <p:cNvSpPr>
            <a:spLocks noGrp="1"/>
          </p:cNvSpPr>
          <p:nvPr>
            <p:ph type="sldNum" sz="quarter" idx="4"/>
          </p:nvPr>
        </p:nvSpPr>
        <p:spPr>
          <a:xfrm flipH="1">
            <a:off x="1522412" y="6420898"/>
            <a:ext cx="638493" cy="236030"/>
          </a:xfrm>
          <a:prstGeom prst="rect">
            <a:avLst/>
          </a:prstGeom>
        </p:spPr>
        <p:txBody>
          <a:bodyPr vert="horz" lIns="91440" tIns="45720" rIns="91440" bIns="45720" rtlCol="1" anchor="ctr"/>
          <a:lstStyle>
            <a:lvl1pPr algn="l" rtl="1">
              <a:defRPr sz="11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693B167E-EA96-4147-81DE-549160052C22}" type="slidenum">
              <a:rPr lang="he-IL" smtClean="0"/>
              <a:pPr/>
              <a:t>‹#›</a:t>
            </a:fld>
            <a:endParaRPr lang="he-IL" dirty="0"/>
          </a:p>
        </p:txBody>
      </p:sp>
      <p:sp>
        <p:nvSpPr>
          <p:cNvPr id="38" name="צורה חופשית 9"/>
          <p:cNvSpPr>
            <a:spLocks/>
          </p:cNvSpPr>
          <p:nvPr/>
        </p:nvSpPr>
        <p:spPr bwMode="white">
          <a:xfrm flipH="1">
            <a:off x="1058" y="1470256"/>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rtlCol="1" anchor="t" anchorCtr="0" compatLnSpc="1">
            <a:prstTxWarp prst="textNoShape">
              <a:avLst/>
            </a:prstTxWarp>
          </a:bodyPr>
          <a:lstStyle/>
          <a:p>
            <a:pPr rtl="1"/>
            <a:endParaRPr lang="he-IL" noProof="0" dirty="0">
              <a:latin typeface="Tahoma" panose="020B0604030504040204" pitchFamily="34" charset="0"/>
              <a:ea typeface="Tahoma" panose="020B0604030504040204" pitchFamily="34" charset="0"/>
              <a:cs typeface="Tahom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3" r:id="rId10"/>
    <p:sldLayoutId id="214748367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r" defTabSz="914400" rtl="1" eaLnBrk="1" latinLnBrk="0" hangingPunct="1">
        <a:lnSpc>
          <a:spcPct val="90000"/>
        </a:lnSpc>
        <a:spcBef>
          <a:spcPct val="0"/>
        </a:spcBef>
        <a:buNone/>
        <a:defRPr sz="3600" b="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algn="r" rtl="1" eaLnBrk="1" hangingPunct="1">
        <a:defRPr>
          <a:solidFill>
            <a:schemeClr val="tx2"/>
          </a:solidFill>
        </a:defRPr>
      </a:lvl2pPr>
      <a:lvl3pPr algn="r" rtl="1" eaLnBrk="1" hangingPunct="1">
        <a:defRPr>
          <a:solidFill>
            <a:schemeClr val="tx2"/>
          </a:solidFill>
        </a:defRPr>
      </a:lvl3pPr>
      <a:lvl4pPr algn="r" rtl="1" eaLnBrk="1" hangingPunct="1">
        <a:defRPr>
          <a:solidFill>
            <a:schemeClr val="tx2"/>
          </a:solidFill>
        </a:defRPr>
      </a:lvl4pPr>
      <a:lvl5pPr algn="r" rtl="1" eaLnBrk="1" hangingPunct="1">
        <a:defRPr>
          <a:solidFill>
            <a:schemeClr val="tx2"/>
          </a:solidFill>
        </a:defRPr>
      </a:lvl5pPr>
      <a:lvl6pPr algn="r" rtl="1" eaLnBrk="1" hangingPunct="1">
        <a:defRPr>
          <a:solidFill>
            <a:schemeClr val="tx2"/>
          </a:solidFill>
        </a:defRPr>
      </a:lvl6pPr>
      <a:lvl7pPr algn="r" rtl="1" eaLnBrk="1" hangingPunct="1">
        <a:defRPr>
          <a:solidFill>
            <a:schemeClr val="tx2"/>
          </a:solidFill>
        </a:defRPr>
      </a:lvl7pPr>
      <a:lvl8pPr algn="r" rtl="1" eaLnBrk="1" hangingPunct="1">
        <a:defRPr>
          <a:solidFill>
            <a:schemeClr val="tx2"/>
          </a:solidFill>
        </a:defRPr>
      </a:lvl8pPr>
      <a:lvl9pPr algn="r" rtl="1" eaLnBrk="1" hangingPunct="1">
        <a:defRPr>
          <a:solidFill>
            <a:schemeClr val="tx2"/>
          </a:solidFill>
        </a:defRPr>
      </a:lvl9pPr>
    </p:titleStyle>
    <p:bodyStyle>
      <a:lvl1pPr marL="274320" indent="-274320" algn="r" defTabSz="914400" rtl="1" eaLnBrk="1" latinLnBrk="0" hangingPunct="1">
        <a:lnSpc>
          <a:spcPct val="90000"/>
        </a:lnSpc>
        <a:spcBef>
          <a:spcPts val="1800"/>
        </a:spcBef>
        <a:buSzPct val="110000"/>
        <a:buFont typeface="Arial"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2625" indent="-274320" algn="r" defTabSz="914400" rtl="1" eaLnBrk="1" latinLnBrk="0" hangingPunct="1">
        <a:lnSpc>
          <a:spcPct val="90000"/>
        </a:lnSpc>
        <a:spcBef>
          <a:spcPts val="600"/>
        </a:spcBef>
        <a:buSzPct val="110000"/>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097280" indent="-274320" algn="r" defTabSz="914400" rtl="1" eaLnBrk="1" latinLnBrk="0" hangingPunct="1">
        <a:lnSpc>
          <a:spcPct val="90000"/>
        </a:lnSpc>
        <a:spcBef>
          <a:spcPts val="600"/>
        </a:spcBef>
        <a:buSzPct val="110000"/>
        <a:buFont typeface="Arial"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50876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92024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33172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6pPr>
      <a:lvl7pPr marL="274320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7pPr>
      <a:lvl8pPr marL="315468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8pPr>
      <a:lvl9pPr marL="356616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9pPr>
    </p:bodyStyle>
    <p:otherStyle>
      <a:defPPr>
        <a:defRP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 Id="rId5" Type="http://schemas.openxmlformats.org/officeDocument/2006/relationships/image" Target="../media/image27.jpe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 Id="rId5" Type="http://schemas.openxmlformats.org/officeDocument/2006/relationships/image" Target="../media/image36.jpe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youtu.be/tR5E_dQderU" TargetMode="External"/><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 Id="rId5" Type="http://schemas.openxmlformats.org/officeDocument/2006/relationships/image" Target="../media/image43.jpeg"/><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 Id="rId5" Type="http://schemas.openxmlformats.org/officeDocument/2006/relationships/image" Target="../media/image47.jpeg"/><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http://2.bp.blogspot.com/_PGvSoaafXiI/S75RrR4gn9I/AAAAAAAAH-Y/2cy2ltz4m14/s400/egypt-dog-art.jpg" TargetMode="Externa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flipH="1">
            <a:off x="608012" y="1905000"/>
            <a:ext cx="10972800" cy="2667000"/>
          </a:xfrm>
        </p:spPr>
        <p:txBody>
          <a:bodyPr rtlCol="1">
            <a:normAutofit/>
          </a:bodyPr>
          <a:lstStyle/>
          <a:p>
            <a:pPr algn="ctr" rtl="1"/>
            <a:r>
              <a:rPr lang="he-IL" sz="9600" b="1" dirty="0"/>
              <a:t>מוצאו </a:t>
            </a:r>
            <a:r>
              <a:rPr lang="he-IL" sz="9600" b="1"/>
              <a:t>של </a:t>
            </a:r>
            <a:r>
              <a:rPr lang="he-IL" sz="9600" b="1" smtClean="0"/>
              <a:t>הכלב(1)</a:t>
            </a:r>
            <a:endParaRPr lang="he-IL" sz="9600" b="1" dirty="0"/>
          </a:p>
        </p:txBody>
      </p:sp>
      <p:sp>
        <p:nvSpPr>
          <p:cNvPr id="3" name="כותרת משנה 2"/>
          <p:cNvSpPr>
            <a:spLocks noGrp="1"/>
          </p:cNvSpPr>
          <p:nvPr>
            <p:ph type="subTitle" idx="1"/>
          </p:nvPr>
        </p:nvSpPr>
        <p:spPr>
          <a:xfrm flipH="1">
            <a:off x="2436812" y="5029200"/>
            <a:ext cx="8229600" cy="1143000"/>
          </a:xfrm>
        </p:spPr>
        <p:txBody>
          <a:bodyPr rtlCol="1"/>
          <a:lstStyle/>
          <a:p>
            <a:pPr algn="r" rtl="1"/>
            <a:r>
              <a:rPr lang="he-IL" dirty="0"/>
              <a:t>קריסטינה שורץ</a:t>
            </a:r>
          </a:p>
          <a:p>
            <a:pPr algn="r" rtl="1"/>
            <a:r>
              <a:rPr lang="he-IL" dirty="0"/>
              <a:t>קריית החינוך למדעים</a:t>
            </a:r>
            <a:r>
              <a:rPr lang="he-IL"/>
              <a:t>, רחובות</a:t>
            </a:r>
            <a:endParaRPr lang="he-IL" dirty="0"/>
          </a:p>
          <a:p>
            <a:pPr algn="r" rtl="1"/>
            <a:endParaRPr lang="he-IL" dirty="0"/>
          </a:p>
        </p:txBody>
      </p:sp>
    </p:spTree>
    <p:extLst>
      <p:ext uri="{BB962C8B-B14F-4D97-AF65-F5344CB8AC3E}">
        <p14:creationId xmlns:p14="http://schemas.microsoft.com/office/powerpoint/2010/main" val="11617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B956503-CF3E-4394-8157-57582DDAB601}"/>
              </a:ext>
            </a:extLst>
          </p:cNvPr>
          <p:cNvSpPr>
            <a:spLocks noGrp="1"/>
          </p:cNvSpPr>
          <p:nvPr>
            <p:ph type="title"/>
          </p:nvPr>
        </p:nvSpPr>
        <p:spPr/>
        <p:txBody>
          <a:bodyPr/>
          <a:lstStyle/>
          <a:p>
            <a:pPr algn="ctr"/>
            <a:r>
              <a:rPr lang="he-IL" b="1" dirty="0"/>
              <a:t>מטרות גידול כלבים בארץ ובעולם</a:t>
            </a:r>
            <a:br>
              <a:rPr lang="he-IL" b="1" dirty="0"/>
            </a:br>
            <a:r>
              <a:rPr lang="he-IL" b="1" dirty="0">
                <a:solidFill>
                  <a:schemeClr val="tx2"/>
                </a:solidFill>
              </a:rPr>
              <a:t>עזרה ברעיית צאן ובקר</a:t>
            </a:r>
            <a:endParaRPr lang="en-US" b="1" dirty="0">
              <a:solidFill>
                <a:schemeClr val="tx2"/>
              </a:solidFill>
            </a:endParaRPr>
          </a:p>
        </p:txBody>
      </p:sp>
      <p:pic>
        <p:nvPicPr>
          <p:cNvPr id="8194" name="Picture 2" descr="אילוף כלבים לפי גזע - רעייה בעזרת כלבים">
            <a:extLst>
              <a:ext uri="{FF2B5EF4-FFF2-40B4-BE49-F238E27FC236}">
                <a16:creationId xmlns:a16="http://schemas.microsoft.com/office/drawing/2014/main" id="{E70FA371-2968-46C1-BF02-AB7A289075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43225"/>
            <a:ext cx="4762500" cy="39147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6" name="Picture 4" descr="לא רועה ממטר: הישראלית שרוצה להיות אלופת העולם ברעיית כבשים - כלכליסט">
            <a:extLst>
              <a:ext uri="{FF2B5EF4-FFF2-40B4-BE49-F238E27FC236}">
                <a16:creationId xmlns:a16="http://schemas.microsoft.com/office/drawing/2014/main" id="{45518025-05A9-42CE-BD81-72CDACF8E9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9075" y="3822032"/>
            <a:ext cx="5619750" cy="304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8" name="Picture 6" descr="הרועה בוקובינה (ניתן לקרוא לו גם רועה... - מידן כחלון - מנהיג ...">
            <a:extLst>
              <a:ext uri="{FF2B5EF4-FFF2-40B4-BE49-F238E27FC236}">
                <a16:creationId xmlns:a16="http://schemas.microsoft.com/office/drawing/2014/main" id="{35E2E2E5-8D6E-4451-9791-2D14E49323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9099" y="1638784"/>
            <a:ext cx="3730625" cy="27943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009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B956503-CF3E-4394-8157-57582DDAB601}"/>
              </a:ext>
            </a:extLst>
          </p:cNvPr>
          <p:cNvSpPr>
            <a:spLocks noGrp="1"/>
          </p:cNvSpPr>
          <p:nvPr>
            <p:ph type="title"/>
          </p:nvPr>
        </p:nvSpPr>
        <p:spPr/>
        <p:txBody>
          <a:bodyPr/>
          <a:lstStyle/>
          <a:p>
            <a:pPr algn="ctr"/>
            <a:r>
              <a:rPr lang="he-IL" b="1" dirty="0"/>
              <a:t>מטרות גידול כלבים בארץ ובעולם</a:t>
            </a:r>
            <a:br>
              <a:rPr lang="he-IL" b="1" dirty="0"/>
            </a:br>
            <a:r>
              <a:rPr lang="he-IL" b="1" dirty="0">
                <a:solidFill>
                  <a:schemeClr val="tx2"/>
                </a:solidFill>
              </a:rPr>
              <a:t>כלבי מזחלות</a:t>
            </a:r>
            <a:endParaRPr lang="en-US" b="1" dirty="0">
              <a:solidFill>
                <a:schemeClr val="tx2"/>
              </a:solidFill>
            </a:endParaRPr>
          </a:p>
        </p:txBody>
      </p:sp>
      <p:pic>
        <p:nvPicPr>
          <p:cNvPr id="9218" name="Picture 2" descr="מהם כלבי מזחלת? - אנציקלופדיית אאוריקה">
            <a:extLst>
              <a:ext uri="{FF2B5EF4-FFF2-40B4-BE49-F238E27FC236}">
                <a16:creationId xmlns:a16="http://schemas.microsoft.com/office/drawing/2014/main" id="{6049CBAB-8FB9-4D5C-814D-6838C96E63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4299" y="1600200"/>
            <a:ext cx="4468872" cy="2971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0" name="Picture 4" descr="טיול מזחלות שלג, לפלנד 2014‎ - YouTube">
            <a:extLst>
              <a:ext uri="{FF2B5EF4-FFF2-40B4-BE49-F238E27FC236}">
                <a16:creationId xmlns:a16="http://schemas.microsoft.com/office/drawing/2014/main" id="{01D1EAA0-E61D-4B6E-84A3-F7E84E4180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29000"/>
            <a:ext cx="4572000" cy="3429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2" name="Picture 6" descr="מסע מזחלות כלבים בגרינלנד - גרינלנד - מסע אחר">
            <a:extLst>
              <a:ext uri="{FF2B5EF4-FFF2-40B4-BE49-F238E27FC236}">
                <a16:creationId xmlns:a16="http://schemas.microsoft.com/office/drawing/2014/main" id="{DE9B99FE-2F26-4FFD-829C-1C3CE5C07A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7226" y="3403601"/>
            <a:ext cx="5181599" cy="34543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714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B956503-CF3E-4394-8157-57582DDAB601}"/>
              </a:ext>
            </a:extLst>
          </p:cNvPr>
          <p:cNvSpPr>
            <a:spLocks noGrp="1"/>
          </p:cNvSpPr>
          <p:nvPr>
            <p:ph type="title"/>
          </p:nvPr>
        </p:nvSpPr>
        <p:spPr/>
        <p:txBody>
          <a:bodyPr/>
          <a:lstStyle/>
          <a:p>
            <a:pPr algn="ctr"/>
            <a:r>
              <a:rPr lang="he-IL" b="1" dirty="0"/>
              <a:t>מטרות גידול כלבים בארץ ובעולם</a:t>
            </a:r>
            <a:br>
              <a:rPr lang="he-IL" b="1" dirty="0"/>
            </a:br>
            <a:r>
              <a:rPr lang="he-IL" b="1" dirty="0">
                <a:solidFill>
                  <a:schemeClr val="tx2"/>
                </a:solidFill>
              </a:rPr>
              <a:t>עזרה בציד</a:t>
            </a:r>
            <a:endParaRPr lang="en-US" b="1" dirty="0">
              <a:solidFill>
                <a:schemeClr val="tx2"/>
              </a:solidFill>
            </a:endParaRPr>
          </a:p>
        </p:txBody>
      </p:sp>
      <p:pic>
        <p:nvPicPr>
          <p:cNvPr id="10242" name="Picture 2" descr="N12 - זעזוע בצרפת: כלבי ציד תקפו למוות אישה בהיריון">
            <a:extLst>
              <a:ext uri="{FF2B5EF4-FFF2-40B4-BE49-F238E27FC236}">
                <a16:creationId xmlns:a16="http://schemas.microsoft.com/office/drawing/2014/main" id="{6ADF48A7-E40B-4B8C-AECA-BF7E5CD6B0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09925"/>
            <a:ext cx="5943600" cy="36480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44" name="Picture 4" descr="ציד – ויקיפדיה">
            <a:extLst>
              <a:ext uri="{FF2B5EF4-FFF2-40B4-BE49-F238E27FC236}">
                <a16:creationId xmlns:a16="http://schemas.microsoft.com/office/drawing/2014/main" id="{9799E5C0-0316-4222-8B57-54F8D6D3EA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80" r="23749" b="12858"/>
          <a:stretch/>
        </p:blipFill>
        <p:spPr bwMode="auto">
          <a:xfrm>
            <a:off x="8455025" y="2939242"/>
            <a:ext cx="3733800" cy="39187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46" name="Picture 6" descr="באסט האונד – ויקיפדיה">
            <a:extLst>
              <a:ext uri="{FF2B5EF4-FFF2-40B4-BE49-F238E27FC236}">
                <a16:creationId xmlns:a16="http://schemas.microsoft.com/office/drawing/2014/main" id="{C5822BF6-2EB3-4220-8264-50ADBD4083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1612" y="1665273"/>
            <a:ext cx="3825322" cy="25479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48" name="Picture 8" descr="בורזוי - Borzoi הבורזוי הוא כלב רוח... - מידן כחלון - מנהיג הלהקה ...">
            <a:extLst>
              <a:ext uri="{FF2B5EF4-FFF2-40B4-BE49-F238E27FC236}">
                <a16:creationId xmlns:a16="http://schemas.microsoft.com/office/drawing/2014/main" id="{BD04EA2A-6421-4167-8CB4-99E56C6BA15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767" r="10491"/>
          <a:stretch/>
        </p:blipFill>
        <p:spPr bwMode="auto">
          <a:xfrm>
            <a:off x="6664325" y="1689336"/>
            <a:ext cx="3145969" cy="27302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99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B956503-CF3E-4394-8157-57582DDAB601}"/>
              </a:ext>
            </a:extLst>
          </p:cNvPr>
          <p:cNvSpPr>
            <a:spLocks noGrp="1"/>
          </p:cNvSpPr>
          <p:nvPr>
            <p:ph type="title"/>
          </p:nvPr>
        </p:nvSpPr>
        <p:spPr/>
        <p:txBody>
          <a:bodyPr/>
          <a:lstStyle/>
          <a:p>
            <a:pPr algn="ctr"/>
            <a:r>
              <a:rPr lang="he-IL" b="1" dirty="0"/>
              <a:t>מטרות גידול כלבים בארץ ובעולם</a:t>
            </a:r>
            <a:br>
              <a:rPr lang="he-IL" b="1" dirty="0"/>
            </a:br>
            <a:r>
              <a:rPr lang="he-IL" b="1" dirty="0">
                <a:solidFill>
                  <a:schemeClr val="tx2"/>
                </a:solidFill>
              </a:rPr>
              <a:t>שמירה, אבטחת אישים ואירועים</a:t>
            </a:r>
            <a:endParaRPr lang="en-US" b="1" dirty="0">
              <a:solidFill>
                <a:schemeClr val="tx2"/>
              </a:solidFill>
            </a:endParaRPr>
          </a:p>
        </p:txBody>
      </p:sp>
      <p:pic>
        <p:nvPicPr>
          <p:cNvPr id="11266" name="Picture 2" descr="9 גזעי כלבים שיעשו הכל כדי לשמור ולהגן עליכם ועל המשפחה שלכם | ישראדוג">
            <a:extLst>
              <a:ext uri="{FF2B5EF4-FFF2-40B4-BE49-F238E27FC236}">
                <a16:creationId xmlns:a16="http://schemas.microsoft.com/office/drawing/2014/main" id="{53A97EAE-D076-49BF-99FA-1F2EB688B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5" y="1580957"/>
            <a:ext cx="5321968" cy="53011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268" name="Picture 4" descr="10 כלבי שמירה הטובים ביותר - Dogs For People">
            <a:extLst>
              <a:ext uri="{FF2B5EF4-FFF2-40B4-BE49-F238E27FC236}">
                <a16:creationId xmlns:a16="http://schemas.microsoft.com/office/drawing/2014/main" id="{4D62F456-A0A0-40A7-91D6-61A4849AC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4412" y="2131247"/>
            <a:ext cx="5715000" cy="4200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69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B956503-CF3E-4394-8157-57582DDAB601}"/>
              </a:ext>
            </a:extLst>
          </p:cNvPr>
          <p:cNvSpPr>
            <a:spLocks noGrp="1"/>
          </p:cNvSpPr>
          <p:nvPr>
            <p:ph type="title"/>
          </p:nvPr>
        </p:nvSpPr>
        <p:spPr/>
        <p:txBody>
          <a:bodyPr>
            <a:normAutofit fontScale="90000"/>
          </a:bodyPr>
          <a:lstStyle/>
          <a:p>
            <a:pPr algn="ctr"/>
            <a:r>
              <a:rPr lang="he-IL" b="1" dirty="0"/>
              <a:t>מטרות גידול כלבים בארץ ובעולם</a:t>
            </a:r>
            <a:br>
              <a:rPr lang="he-IL" b="1" dirty="0"/>
            </a:br>
            <a:r>
              <a:rPr lang="he-IL" b="1" dirty="0">
                <a:solidFill>
                  <a:schemeClr val="tx2"/>
                </a:solidFill>
              </a:rPr>
              <a:t>כלבים בשירות משטרה וכוחות חילוץ והצלה</a:t>
            </a:r>
            <a:endParaRPr lang="en-US" b="1" dirty="0">
              <a:solidFill>
                <a:schemeClr val="tx2"/>
              </a:solidFill>
            </a:endParaRPr>
          </a:p>
        </p:txBody>
      </p:sp>
      <p:pic>
        <p:nvPicPr>
          <p:cNvPr id="12290" name="Picture 2" descr="כלבי משטרה | ישראדוג">
            <a:extLst>
              <a:ext uri="{FF2B5EF4-FFF2-40B4-BE49-F238E27FC236}">
                <a16:creationId xmlns:a16="http://schemas.microsoft.com/office/drawing/2014/main" id="{ABD3697B-A80B-488F-8F3B-29A4B49E7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3419" y="1612482"/>
            <a:ext cx="6065921" cy="34575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2292" name="Picture 4" descr="תגבורת למאבק בטרור: 11 כלבי שירות חדשים נחתו בישראל">
            <a:extLst>
              <a:ext uri="{FF2B5EF4-FFF2-40B4-BE49-F238E27FC236}">
                <a16:creationId xmlns:a16="http://schemas.microsoft.com/office/drawing/2014/main" id="{5A9BE418-FD32-4B42-AA18-2A0524D6FF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849" y="3246020"/>
            <a:ext cx="5934075" cy="36480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2294" name="Picture 6" descr="יוזמה: כלבים ואנשים למען חיפוש נעדרים">
            <a:extLst>
              <a:ext uri="{FF2B5EF4-FFF2-40B4-BE49-F238E27FC236}">
                <a16:creationId xmlns:a16="http://schemas.microsoft.com/office/drawing/2014/main" id="{DD6415D7-BE50-41DC-9E7B-43029F8CEC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19" y="4191000"/>
            <a:ext cx="3886200" cy="2667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תיבת טקסט 2">
            <a:extLst>
              <a:ext uri="{FF2B5EF4-FFF2-40B4-BE49-F238E27FC236}">
                <a16:creationId xmlns:a16="http://schemas.microsoft.com/office/drawing/2014/main" id="{2A67B9C4-010F-4A77-B10C-6642961E63EC}"/>
              </a:ext>
            </a:extLst>
          </p:cNvPr>
          <p:cNvSpPr txBox="1"/>
          <p:nvPr/>
        </p:nvSpPr>
        <p:spPr>
          <a:xfrm>
            <a:off x="8019340" y="1736151"/>
            <a:ext cx="4105858" cy="830997"/>
          </a:xfrm>
          <a:prstGeom prst="rect">
            <a:avLst/>
          </a:prstGeom>
          <a:solidFill>
            <a:srgbClr val="FFFFFF">
              <a:alpha val="41176"/>
            </a:srgbClr>
          </a:solidFill>
        </p:spPr>
        <p:txBody>
          <a:bodyPr wrap="square" rtlCol="0">
            <a:spAutoFit/>
          </a:bodyPr>
          <a:lstStyle/>
          <a:p>
            <a:pPr algn="ctr"/>
            <a:r>
              <a:rPr lang="he-IL" sz="2400" b="1" dirty="0"/>
              <a:t>כלבי גישוש לגילוי ניצולים וגופות</a:t>
            </a:r>
            <a:endParaRPr lang="en-US" sz="2400" b="1" dirty="0"/>
          </a:p>
        </p:txBody>
      </p:sp>
      <p:sp>
        <p:nvSpPr>
          <p:cNvPr id="9" name="תיבת טקסט 8">
            <a:extLst>
              <a:ext uri="{FF2B5EF4-FFF2-40B4-BE49-F238E27FC236}">
                <a16:creationId xmlns:a16="http://schemas.microsoft.com/office/drawing/2014/main" id="{0D54A48B-4913-4A76-ACBF-501B82E8E9F6}"/>
              </a:ext>
            </a:extLst>
          </p:cNvPr>
          <p:cNvSpPr txBox="1"/>
          <p:nvPr/>
        </p:nvSpPr>
        <p:spPr>
          <a:xfrm>
            <a:off x="0" y="1659168"/>
            <a:ext cx="2894012" cy="830997"/>
          </a:xfrm>
          <a:prstGeom prst="rect">
            <a:avLst/>
          </a:prstGeom>
          <a:solidFill>
            <a:srgbClr val="FFFFFF">
              <a:alpha val="41176"/>
            </a:srgbClr>
          </a:solidFill>
        </p:spPr>
        <p:txBody>
          <a:bodyPr wrap="square" rtlCol="0">
            <a:spAutoFit/>
          </a:bodyPr>
          <a:lstStyle/>
          <a:p>
            <a:pPr algn="ctr"/>
            <a:r>
              <a:rPr lang="he-IL" sz="2400" b="1" dirty="0"/>
              <a:t>כלבי הרחה – סמים, חומר נפץ, כסף</a:t>
            </a:r>
            <a:endParaRPr lang="en-US" sz="2400" b="1" dirty="0"/>
          </a:p>
        </p:txBody>
      </p:sp>
      <p:sp>
        <p:nvSpPr>
          <p:cNvPr id="10" name="תיבת טקסט 9">
            <a:extLst>
              <a:ext uri="{FF2B5EF4-FFF2-40B4-BE49-F238E27FC236}">
                <a16:creationId xmlns:a16="http://schemas.microsoft.com/office/drawing/2014/main" id="{B81C6974-A9AE-40F5-8852-03BEF5912E98}"/>
              </a:ext>
            </a:extLst>
          </p:cNvPr>
          <p:cNvSpPr txBox="1"/>
          <p:nvPr/>
        </p:nvSpPr>
        <p:spPr>
          <a:xfrm>
            <a:off x="3896519" y="5287284"/>
            <a:ext cx="2360612" cy="474432"/>
          </a:xfrm>
          <a:prstGeom prst="rect">
            <a:avLst/>
          </a:prstGeom>
          <a:solidFill>
            <a:srgbClr val="FFFFFF">
              <a:alpha val="41176"/>
            </a:srgbClr>
          </a:solidFill>
        </p:spPr>
        <p:txBody>
          <a:bodyPr wrap="square" rtlCol="0">
            <a:spAutoFit/>
          </a:bodyPr>
          <a:lstStyle/>
          <a:p>
            <a:pPr algn="ctr"/>
            <a:r>
              <a:rPr lang="he-IL" sz="2400" b="1" dirty="0"/>
              <a:t>כלבי תקיפה</a:t>
            </a:r>
            <a:endParaRPr lang="en-US" sz="2400" b="1" dirty="0"/>
          </a:p>
        </p:txBody>
      </p:sp>
      <p:sp>
        <p:nvSpPr>
          <p:cNvPr id="11" name="תיבת טקסט 10">
            <a:extLst>
              <a:ext uri="{FF2B5EF4-FFF2-40B4-BE49-F238E27FC236}">
                <a16:creationId xmlns:a16="http://schemas.microsoft.com/office/drawing/2014/main" id="{65B447F3-2F70-4F6D-96DA-90312A4BFAF3}"/>
              </a:ext>
            </a:extLst>
          </p:cNvPr>
          <p:cNvSpPr txBox="1"/>
          <p:nvPr/>
        </p:nvSpPr>
        <p:spPr>
          <a:xfrm>
            <a:off x="10319" y="3341269"/>
            <a:ext cx="2883693" cy="830997"/>
          </a:xfrm>
          <a:prstGeom prst="rect">
            <a:avLst/>
          </a:prstGeom>
          <a:solidFill>
            <a:srgbClr val="FFFFFF">
              <a:alpha val="41176"/>
            </a:srgbClr>
          </a:solidFill>
        </p:spPr>
        <p:txBody>
          <a:bodyPr wrap="square" rtlCol="0">
            <a:spAutoFit/>
          </a:bodyPr>
          <a:lstStyle/>
          <a:p>
            <a:pPr algn="ctr"/>
            <a:r>
              <a:rPr lang="he-IL" sz="2400" b="1" dirty="0"/>
              <a:t>כלבי גישוש לזיהוי עקבות אדם</a:t>
            </a:r>
            <a:endParaRPr lang="en-US" sz="2400" b="1" dirty="0"/>
          </a:p>
        </p:txBody>
      </p:sp>
      <p:sp>
        <p:nvSpPr>
          <p:cNvPr id="13" name="תיבת טקסט 12">
            <a:extLst>
              <a:ext uri="{FF2B5EF4-FFF2-40B4-BE49-F238E27FC236}">
                <a16:creationId xmlns:a16="http://schemas.microsoft.com/office/drawing/2014/main" id="{0573CEA5-2D48-4479-B871-E67699812B42}"/>
              </a:ext>
            </a:extLst>
          </p:cNvPr>
          <p:cNvSpPr txBox="1"/>
          <p:nvPr/>
        </p:nvSpPr>
        <p:spPr>
          <a:xfrm>
            <a:off x="8019340" y="2795033"/>
            <a:ext cx="4127716" cy="461665"/>
          </a:xfrm>
          <a:prstGeom prst="rect">
            <a:avLst/>
          </a:prstGeom>
          <a:solidFill>
            <a:srgbClr val="FFFFFF">
              <a:alpha val="41176"/>
            </a:srgbClr>
          </a:solidFill>
        </p:spPr>
        <p:txBody>
          <a:bodyPr wrap="square" rtlCol="0">
            <a:spAutoFit/>
          </a:bodyPr>
          <a:lstStyle/>
          <a:p>
            <a:pPr algn="ctr"/>
            <a:r>
              <a:rPr lang="he-IL" sz="2400" b="1" dirty="0"/>
              <a:t>כלבים לאיתור מוקדי שריפות</a:t>
            </a:r>
            <a:endParaRPr lang="en-US" sz="2400" b="1" dirty="0"/>
          </a:p>
        </p:txBody>
      </p:sp>
    </p:spTree>
    <p:extLst>
      <p:ext uri="{BB962C8B-B14F-4D97-AF65-F5344CB8AC3E}">
        <p14:creationId xmlns:p14="http://schemas.microsoft.com/office/powerpoint/2010/main" val="327144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B956503-CF3E-4394-8157-57582DDAB601}"/>
              </a:ext>
            </a:extLst>
          </p:cNvPr>
          <p:cNvSpPr>
            <a:spLocks noGrp="1"/>
          </p:cNvSpPr>
          <p:nvPr>
            <p:ph type="title"/>
          </p:nvPr>
        </p:nvSpPr>
        <p:spPr/>
        <p:txBody>
          <a:bodyPr/>
          <a:lstStyle/>
          <a:p>
            <a:pPr algn="ctr"/>
            <a:r>
              <a:rPr lang="he-IL" b="1" dirty="0"/>
              <a:t>מטרות גידול כלבים בארץ ובעולם</a:t>
            </a:r>
            <a:br>
              <a:rPr lang="he-IL" b="1" dirty="0"/>
            </a:br>
            <a:r>
              <a:rPr lang="he-IL" b="1" dirty="0">
                <a:solidFill>
                  <a:schemeClr val="tx2"/>
                </a:solidFill>
              </a:rPr>
              <a:t>שימושים אזרחיים</a:t>
            </a:r>
            <a:endParaRPr lang="en-US" b="1" dirty="0">
              <a:solidFill>
                <a:schemeClr val="tx2"/>
              </a:solidFill>
            </a:endParaRPr>
          </a:p>
        </p:txBody>
      </p:sp>
      <p:pic>
        <p:nvPicPr>
          <p:cNvPr id="13314" name="Picture 2" descr="צפו: סטודנט עיצב רתמה חדשה לכלבי נחייה">
            <a:extLst>
              <a:ext uri="{FF2B5EF4-FFF2-40B4-BE49-F238E27FC236}">
                <a16:creationId xmlns:a16="http://schemas.microsoft.com/office/drawing/2014/main" id="{3C692E98-E102-4C35-B2F4-DC6F796F7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1613" y="1600200"/>
            <a:ext cx="4876800" cy="341376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316" name="Picture 4" descr="המרכז להכשרות כלבי שירות | כלבים ללוחמים | כלב ליווי ותמיכה רגשית">
            <a:extLst>
              <a:ext uri="{FF2B5EF4-FFF2-40B4-BE49-F238E27FC236}">
                <a16:creationId xmlns:a16="http://schemas.microsoft.com/office/drawing/2014/main" id="{D92EE61C-70C5-42EC-80E3-B6085ADF02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000" t="14445"/>
          <a:stretch/>
        </p:blipFill>
        <p:spPr bwMode="auto">
          <a:xfrm>
            <a:off x="4932948" y="3519311"/>
            <a:ext cx="4876801" cy="34769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318" name="Picture 6" descr="ידידי אמת - כלבי שירות לילדים צרכים מיוחדים‎ - YouTube">
            <a:extLst>
              <a:ext uri="{FF2B5EF4-FFF2-40B4-BE49-F238E27FC236}">
                <a16:creationId xmlns:a16="http://schemas.microsoft.com/office/drawing/2014/main" id="{62C5C053-54DD-46C1-9481-7F7D606612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24" y="4118731"/>
            <a:ext cx="4876801" cy="27432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320" name="Picture 8" descr="הכלבים שמצליחים להוציא את הלומי הקרב מהבית - מקור ראשון">
            <a:extLst>
              <a:ext uri="{FF2B5EF4-FFF2-40B4-BE49-F238E27FC236}">
                <a16:creationId xmlns:a16="http://schemas.microsoft.com/office/drawing/2014/main" id="{D663F3DE-7608-4B54-A35A-0E41BED2748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8972" r="13509"/>
          <a:stretch/>
        </p:blipFill>
        <p:spPr bwMode="auto">
          <a:xfrm>
            <a:off x="8974965" y="1543553"/>
            <a:ext cx="3244356" cy="341376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289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B956503-CF3E-4394-8157-57582DDAB601}"/>
              </a:ext>
            </a:extLst>
          </p:cNvPr>
          <p:cNvSpPr>
            <a:spLocks noGrp="1"/>
          </p:cNvSpPr>
          <p:nvPr>
            <p:ph type="title"/>
          </p:nvPr>
        </p:nvSpPr>
        <p:spPr/>
        <p:txBody>
          <a:bodyPr/>
          <a:lstStyle/>
          <a:p>
            <a:pPr algn="ctr"/>
            <a:r>
              <a:rPr lang="he-IL" b="1" dirty="0"/>
              <a:t>מטרות גידול כלבים בארץ ובעולם</a:t>
            </a:r>
            <a:br>
              <a:rPr lang="he-IL" b="1" dirty="0"/>
            </a:br>
            <a:r>
              <a:rPr lang="he-IL" b="1" dirty="0">
                <a:solidFill>
                  <a:schemeClr val="tx2"/>
                </a:solidFill>
              </a:rPr>
              <a:t>שימושים אזרחיים</a:t>
            </a:r>
            <a:endParaRPr lang="en-US" b="1" dirty="0">
              <a:solidFill>
                <a:schemeClr val="tx2"/>
              </a:solidFill>
            </a:endParaRPr>
          </a:p>
        </p:txBody>
      </p:sp>
      <p:pic>
        <p:nvPicPr>
          <p:cNvPr id="3" name="תמונה 2">
            <a:extLst>
              <a:ext uri="{FF2B5EF4-FFF2-40B4-BE49-F238E27FC236}">
                <a16:creationId xmlns:a16="http://schemas.microsoft.com/office/drawing/2014/main" id="{7090D287-1210-4395-881C-67A21C381867}"/>
              </a:ext>
            </a:extLst>
          </p:cNvPr>
          <p:cNvPicPr>
            <a:picLocks noChangeAspect="1"/>
          </p:cNvPicPr>
          <p:nvPr/>
        </p:nvPicPr>
        <p:blipFill rotWithShape="1">
          <a:blip r:embed="rId3"/>
          <a:srcRect l="37497" t="37768" r="5614" b="22202"/>
          <a:stretch/>
        </p:blipFill>
        <p:spPr>
          <a:xfrm>
            <a:off x="6245223" y="1784446"/>
            <a:ext cx="5942013" cy="2350686"/>
          </a:xfrm>
          <a:prstGeom prst="rect">
            <a:avLst/>
          </a:prstGeom>
        </p:spPr>
      </p:pic>
      <p:pic>
        <p:nvPicPr>
          <p:cNvPr id="4" name="תמונה 3">
            <a:extLst>
              <a:ext uri="{FF2B5EF4-FFF2-40B4-BE49-F238E27FC236}">
                <a16:creationId xmlns:a16="http://schemas.microsoft.com/office/drawing/2014/main" id="{3E00B509-AB4E-44D2-9997-F69DCB656BB0}"/>
              </a:ext>
            </a:extLst>
          </p:cNvPr>
          <p:cNvPicPr>
            <a:picLocks noChangeAspect="1"/>
          </p:cNvPicPr>
          <p:nvPr/>
        </p:nvPicPr>
        <p:blipFill rotWithShape="1">
          <a:blip r:embed="rId4"/>
          <a:srcRect l="34995" t="35545" r="5614" b="18865"/>
          <a:stretch/>
        </p:blipFill>
        <p:spPr>
          <a:xfrm>
            <a:off x="6246811" y="4293552"/>
            <a:ext cx="5942013" cy="2564448"/>
          </a:xfrm>
          <a:prstGeom prst="rect">
            <a:avLst/>
          </a:prstGeom>
        </p:spPr>
      </p:pic>
      <p:pic>
        <p:nvPicPr>
          <p:cNvPr id="5" name="תמונה 4">
            <a:extLst>
              <a:ext uri="{FF2B5EF4-FFF2-40B4-BE49-F238E27FC236}">
                <a16:creationId xmlns:a16="http://schemas.microsoft.com/office/drawing/2014/main" id="{3D72575A-F595-4923-BBFC-6FEE9196757F}"/>
              </a:ext>
            </a:extLst>
          </p:cNvPr>
          <p:cNvPicPr>
            <a:picLocks noChangeAspect="1"/>
          </p:cNvPicPr>
          <p:nvPr/>
        </p:nvPicPr>
        <p:blipFill rotWithShape="1">
          <a:blip r:embed="rId5"/>
          <a:srcRect l="33120" t="22202" r="20617" b="50000"/>
          <a:stretch/>
        </p:blipFill>
        <p:spPr>
          <a:xfrm rot="19575552">
            <a:off x="-234195" y="3090097"/>
            <a:ext cx="6417786" cy="2168171"/>
          </a:xfrm>
          <a:prstGeom prst="rect">
            <a:avLst/>
          </a:prstGeom>
        </p:spPr>
      </p:pic>
      <p:sp>
        <p:nvSpPr>
          <p:cNvPr id="6" name="מלבן 5">
            <a:extLst>
              <a:ext uri="{FF2B5EF4-FFF2-40B4-BE49-F238E27FC236}">
                <a16:creationId xmlns:a16="http://schemas.microsoft.com/office/drawing/2014/main" id="{D0794A0E-D5F3-4AD6-9C2D-63DF5DFC5E02}"/>
              </a:ext>
            </a:extLst>
          </p:cNvPr>
          <p:cNvSpPr/>
          <p:nvPr/>
        </p:nvSpPr>
        <p:spPr>
          <a:xfrm>
            <a:off x="2951824" y="6476455"/>
            <a:ext cx="3124958" cy="369332"/>
          </a:xfrm>
          <a:prstGeom prst="rect">
            <a:avLst/>
          </a:prstGeom>
        </p:spPr>
        <p:txBody>
          <a:bodyPr wrap="none">
            <a:spAutoFit/>
          </a:bodyPr>
          <a:lstStyle/>
          <a:p>
            <a:r>
              <a:rPr lang="en-US" dirty="0">
                <a:solidFill>
                  <a:srgbClr val="FFFFFF"/>
                </a:solidFill>
                <a:latin typeface="YouTube Noto"/>
                <a:hlinkClick r:id="rId6"/>
              </a:rPr>
              <a:t>https://youtu.be/tR5E_dQderU</a:t>
            </a:r>
            <a:endParaRPr lang="en-US" dirty="0"/>
          </a:p>
        </p:txBody>
      </p:sp>
    </p:spTree>
    <p:extLst>
      <p:ext uri="{BB962C8B-B14F-4D97-AF65-F5344CB8AC3E}">
        <p14:creationId xmlns:p14="http://schemas.microsoft.com/office/powerpoint/2010/main" val="129199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B956503-CF3E-4394-8157-57582DDAB601}"/>
              </a:ext>
            </a:extLst>
          </p:cNvPr>
          <p:cNvSpPr>
            <a:spLocks noGrp="1"/>
          </p:cNvSpPr>
          <p:nvPr>
            <p:ph type="title"/>
          </p:nvPr>
        </p:nvSpPr>
        <p:spPr>
          <a:xfrm>
            <a:off x="1522412" y="189723"/>
            <a:ext cx="9144000" cy="1144556"/>
          </a:xfrm>
        </p:spPr>
        <p:txBody>
          <a:bodyPr anchor="b">
            <a:normAutofit/>
          </a:bodyPr>
          <a:lstStyle/>
          <a:p>
            <a:pPr algn="ctr"/>
            <a:r>
              <a:rPr lang="he-IL" b="1" dirty="0"/>
              <a:t>מטרות גידול כלבים בארץ ובעולם</a:t>
            </a:r>
            <a:br>
              <a:rPr lang="he-IL" b="1" dirty="0"/>
            </a:br>
            <a:r>
              <a:rPr lang="he-IL" b="1" dirty="0">
                <a:solidFill>
                  <a:schemeClr val="tx2"/>
                </a:solidFill>
              </a:rPr>
              <a:t>שימוש פרטי – תצוגות</a:t>
            </a:r>
            <a:endParaRPr lang="en-US" b="1" dirty="0">
              <a:solidFill>
                <a:schemeClr val="tx2"/>
              </a:solidFill>
            </a:endParaRPr>
          </a:p>
        </p:txBody>
      </p:sp>
      <p:pic>
        <p:nvPicPr>
          <p:cNvPr id="13322" name="Picture 10" descr="תצוגת כלבים בינלאומית בארץ">
            <a:extLst>
              <a:ext uri="{FF2B5EF4-FFF2-40B4-BE49-F238E27FC236}">
                <a16:creationId xmlns:a16="http://schemas.microsoft.com/office/drawing/2014/main" id="{5C0FF13D-B281-4270-B645-4C9377A4E9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362" r="14551"/>
          <a:stretch/>
        </p:blipFill>
        <p:spPr bwMode="auto">
          <a:xfrm>
            <a:off x="7738601" y="1660358"/>
            <a:ext cx="4416552" cy="4267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9" name="Content Placeholder 3">
            <a:extLst>
              <a:ext uri="{FF2B5EF4-FFF2-40B4-BE49-F238E27FC236}">
                <a16:creationId xmlns:a16="http://schemas.microsoft.com/office/drawing/2014/main" id="{D6B1BE87-95F2-4223-A60D-3CB5144FDAC7}"/>
              </a:ext>
            </a:extLst>
          </p:cNvPr>
          <p:cNvSpPr>
            <a:spLocks noGrp="1"/>
          </p:cNvSpPr>
          <p:nvPr>
            <p:ph sz="half" idx="2"/>
          </p:nvPr>
        </p:nvSpPr>
        <p:spPr>
          <a:xfrm>
            <a:off x="1525461" y="1905000"/>
            <a:ext cx="4416552" cy="4267200"/>
          </a:xfrm>
        </p:spPr>
        <p:txBody>
          <a:bodyPr/>
          <a:lstStyle/>
          <a:p>
            <a:endParaRPr lang="en-US"/>
          </a:p>
        </p:txBody>
      </p:sp>
      <p:pic>
        <p:nvPicPr>
          <p:cNvPr id="13324" name="Picture 12" descr="9 עובדות פלאפיות על השי-צו - חיות - 2020">
            <a:extLst>
              <a:ext uri="{FF2B5EF4-FFF2-40B4-BE49-F238E27FC236}">
                <a16:creationId xmlns:a16="http://schemas.microsoft.com/office/drawing/2014/main" id="{AA4FF215-0961-433C-85A9-B1EBC662E5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3546" y="4316719"/>
            <a:ext cx="3581731" cy="23834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326" name="Picture 14" descr="ינואר חם בעולם | מגזין את">
            <a:extLst>
              <a:ext uri="{FF2B5EF4-FFF2-40B4-BE49-F238E27FC236}">
                <a16:creationId xmlns:a16="http://schemas.microsoft.com/office/drawing/2014/main" id="{EEAA616A-3241-4593-8DD3-46D50A477A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72" y="4197592"/>
            <a:ext cx="4308140" cy="25508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328" name="Picture 16" descr="הבו לנו כלב: תצוגת ווסטמינסטר ה-138. צפו">
            <a:extLst>
              <a:ext uri="{FF2B5EF4-FFF2-40B4-BE49-F238E27FC236}">
                <a16:creationId xmlns:a16="http://schemas.microsoft.com/office/drawing/2014/main" id="{504DE21F-5987-43FA-BAFF-2452669F12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3245" y="1638370"/>
            <a:ext cx="4800601" cy="27003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882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B956503-CF3E-4394-8157-57582DDAB601}"/>
              </a:ext>
            </a:extLst>
          </p:cNvPr>
          <p:cNvSpPr>
            <a:spLocks noGrp="1"/>
          </p:cNvSpPr>
          <p:nvPr>
            <p:ph type="title"/>
          </p:nvPr>
        </p:nvSpPr>
        <p:spPr>
          <a:xfrm>
            <a:off x="1522412" y="189723"/>
            <a:ext cx="9144000" cy="1144556"/>
          </a:xfrm>
        </p:spPr>
        <p:txBody>
          <a:bodyPr anchor="b">
            <a:normAutofit/>
          </a:bodyPr>
          <a:lstStyle/>
          <a:p>
            <a:pPr algn="ctr"/>
            <a:r>
              <a:rPr lang="he-IL" b="1" dirty="0"/>
              <a:t>מטרות גידול כלבים בארץ ובעולם</a:t>
            </a:r>
            <a:br>
              <a:rPr lang="he-IL" b="1" dirty="0"/>
            </a:br>
            <a:r>
              <a:rPr lang="he-IL" b="1" dirty="0">
                <a:solidFill>
                  <a:schemeClr val="tx2"/>
                </a:solidFill>
              </a:rPr>
              <a:t>פרטי - תחרויות כלבים</a:t>
            </a:r>
            <a:endParaRPr lang="en-US" b="1" dirty="0"/>
          </a:p>
        </p:txBody>
      </p:sp>
      <p:sp>
        <p:nvSpPr>
          <p:cNvPr id="79" name="Content Placeholder 3">
            <a:extLst>
              <a:ext uri="{FF2B5EF4-FFF2-40B4-BE49-F238E27FC236}">
                <a16:creationId xmlns:a16="http://schemas.microsoft.com/office/drawing/2014/main" id="{D6B1BE87-95F2-4223-A60D-3CB5144FDAC7}"/>
              </a:ext>
            </a:extLst>
          </p:cNvPr>
          <p:cNvSpPr>
            <a:spLocks noGrp="1"/>
          </p:cNvSpPr>
          <p:nvPr>
            <p:ph sz="half" idx="2"/>
          </p:nvPr>
        </p:nvSpPr>
        <p:spPr>
          <a:xfrm>
            <a:off x="1525461" y="1905000"/>
            <a:ext cx="4416552" cy="4267200"/>
          </a:xfrm>
        </p:spPr>
        <p:txBody>
          <a:bodyPr/>
          <a:lstStyle/>
          <a:p>
            <a:endParaRPr lang="en-US"/>
          </a:p>
        </p:txBody>
      </p:sp>
      <p:pic>
        <p:nvPicPr>
          <p:cNvPr id="16386" name="Picture 2" descr="המציאות בסביון - התחרות השנתית לכלבים | אונו News">
            <a:extLst>
              <a:ext uri="{FF2B5EF4-FFF2-40B4-BE49-F238E27FC236}">
                <a16:creationId xmlns:a16="http://schemas.microsoft.com/office/drawing/2014/main" id="{470A4DC1-E42E-4860-A562-BD387F3BF9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963" y="1563541"/>
            <a:ext cx="6515100" cy="381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6388" name="Picture 4" descr="אילוף כלבים.co.il | סוגי אילוף">
            <a:extLst>
              <a:ext uri="{FF2B5EF4-FFF2-40B4-BE49-F238E27FC236}">
                <a16:creationId xmlns:a16="http://schemas.microsoft.com/office/drawing/2014/main" id="{71545539-399D-4414-86CA-A6896D00CA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4212" y="1692466"/>
            <a:ext cx="3354075" cy="22319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6390" name="Picture 6" descr="אג'יליטי - כל המידע על ספורט אילוף כלבים אג'יליטי - LADOG, אילוף כלבי">
            <a:extLst>
              <a:ext uri="{FF2B5EF4-FFF2-40B4-BE49-F238E27FC236}">
                <a16:creationId xmlns:a16="http://schemas.microsoft.com/office/drawing/2014/main" id="{8389338F-D63F-4372-AF7C-C7C927BA48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7136" y="3845719"/>
            <a:ext cx="4762500" cy="3171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6392" name="Picture 8" descr="לא רועה ממטר: הישראלית שרוצה להיות אלופת העולם ברעיית כבשים - כלכליסט">
            <a:extLst>
              <a:ext uri="{FF2B5EF4-FFF2-40B4-BE49-F238E27FC236}">
                <a16:creationId xmlns:a16="http://schemas.microsoft.com/office/drawing/2014/main" id="{B25F3832-AD48-4CFF-8B3C-FDB06C49B8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62" y="4172607"/>
            <a:ext cx="4951193" cy="26853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879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B956503-CF3E-4394-8157-57582DDAB601}"/>
              </a:ext>
            </a:extLst>
          </p:cNvPr>
          <p:cNvSpPr>
            <a:spLocks noGrp="1"/>
          </p:cNvSpPr>
          <p:nvPr>
            <p:ph type="title"/>
          </p:nvPr>
        </p:nvSpPr>
        <p:spPr>
          <a:xfrm>
            <a:off x="1522412" y="189723"/>
            <a:ext cx="9144000" cy="1144556"/>
          </a:xfrm>
        </p:spPr>
        <p:txBody>
          <a:bodyPr anchor="b">
            <a:normAutofit/>
          </a:bodyPr>
          <a:lstStyle/>
          <a:p>
            <a:pPr algn="ctr"/>
            <a:r>
              <a:rPr lang="he-IL" b="1" dirty="0"/>
              <a:t>מטרות גידול כלבים בארץ ובעולם</a:t>
            </a:r>
            <a:br>
              <a:rPr lang="he-IL" b="1" dirty="0"/>
            </a:br>
            <a:r>
              <a:rPr lang="he-IL" b="1" dirty="0">
                <a:solidFill>
                  <a:schemeClr val="tx2"/>
                </a:solidFill>
              </a:rPr>
              <a:t>פרטי - תחרויות כלבים</a:t>
            </a:r>
            <a:endParaRPr lang="en-US" b="1" dirty="0"/>
          </a:p>
        </p:txBody>
      </p:sp>
      <p:sp>
        <p:nvSpPr>
          <p:cNvPr id="79" name="Content Placeholder 3">
            <a:extLst>
              <a:ext uri="{FF2B5EF4-FFF2-40B4-BE49-F238E27FC236}">
                <a16:creationId xmlns:a16="http://schemas.microsoft.com/office/drawing/2014/main" id="{D6B1BE87-95F2-4223-A60D-3CB5144FDAC7}"/>
              </a:ext>
            </a:extLst>
          </p:cNvPr>
          <p:cNvSpPr>
            <a:spLocks noGrp="1"/>
          </p:cNvSpPr>
          <p:nvPr>
            <p:ph sz="half" idx="2"/>
          </p:nvPr>
        </p:nvSpPr>
        <p:spPr>
          <a:xfrm>
            <a:off x="1525461" y="1905000"/>
            <a:ext cx="4416552" cy="4267200"/>
          </a:xfrm>
        </p:spPr>
        <p:txBody>
          <a:bodyPr/>
          <a:lstStyle/>
          <a:p>
            <a:endParaRPr lang="en-US"/>
          </a:p>
        </p:txBody>
      </p:sp>
      <p:pic>
        <p:nvPicPr>
          <p:cNvPr id="3" name="תמונה 2">
            <a:extLst>
              <a:ext uri="{FF2B5EF4-FFF2-40B4-BE49-F238E27FC236}">
                <a16:creationId xmlns:a16="http://schemas.microsoft.com/office/drawing/2014/main" id="{B3EBDF8E-2753-4679-80E6-D74875316088}"/>
              </a:ext>
            </a:extLst>
          </p:cNvPr>
          <p:cNvPicPr>
            <a:picLocks noChangeAspect="1"/>
          </p:cNvPicPr>
          <p:nvPr/>
        </p:nvPicPr>
        <p:blipFill rotWithShape="1">
          <a:blip r:embed="rId2"/>
          <a:srcRect l="32495" t="25536" r="20617" b="47777"/>
          <a:stretch/>
        </p:blipFill>
        <p:spPr>
          <a:xfrm>
            <a:off x="6431" y="1905000"/>
            <a:ext cx="7381875" cy="2362200"/>
          </a:xfrm>
          <a:prstGeom prst="rect">
            <a:avLst/>
          </a:prstGeom>
        </p:spPr>
      </p:pic>
      <p:pic>
        <p:nvPicPr>
          <p:cNvPr id="4" name="תמונה 3">
            <a:extLst>
              <a:ext uri="{FF2B5EF4-FFF2-40B4-BE49-F238E27FC236}">
                <a16:creationId xmlns:a16="http://schemas.microsoft.com/office/drawing/2014/main" id="{9D7BFEE4-29E4-475E-9358-319398CE9C3A}"/>
              </a:ext>
            </a:extLst>
          </p:cNvPr>
          <p:cNvPicPr>
            <a:picLocks noChangeAspect="1"/>
          </p:cNvPicPr>
          <p:nvPr/>
        </p:nvPicPr>
        <p:blipFill rotWithShape="1">
          <a:blip r:embed="rId3"/>
          <a:srcRect l="35621" t="32209" r="5614" b="37769"/>
          <a:stretch/>
        </p:blipFill>
        <p:spPr>
          <a:xfrm>
            <a:off x="6704011" y="5326196"/>
            <a:ext cx="5478381" cy="1573578"/>
          </a:xfrm>
          <a:prstGeom prst="rect">
            <a:avLst/>
          </a:prstGeom>
        </p:spPr>
      </p:pic>
      <p:pic>
        <p:nvPicPr>
          <p:cNvPr id="5" name="תמונה 4">
            <a:extLst>
              <a:ext uri="{FF2B5EF4-FFF2-40B4-BE49-F238E27FC236}">
                <a16:creationId xmlns:a16="http://schemas.microsoft.com/office/drawing/2014/main" id="{F697B8A9-DE22-4EC6-852E-7954A6763943}"/>
              </a:ext>
            </a:extLst>
          </p:cNvPr>
          <p:cNvPicPr>
            <a:picLocks noChangeAspect="1"/>
          </p:cNvPicPr>
          <p:nvPr/>
        </p:nvPicPr>
        <p:blipFill rotWithShape="1">
          <a:blip r:embed="rId4"/>
          <a:srcRect l="35391" t="35001" r="26244" b="41730"/>
          <a:stretch/>
        </p:blipFill>
        <p:spPr>
          <a:xfrm rot="19690867">
            <a:off x="7266176" y="2444273"/>
            <a:ext cx="4920056" cy="1677766"/>
          </a:xfrm>
          <a:prstGeom prst="rect">
            <a:avLst/>
          </a:prstGeom>
        </p:spPr>
      </p:pic>
      <p:pic>
        <p:nvPicPr>
          <p:cNvPr id="6" name="תמונה 5">
            <a:extLst>
              <a:ext uri="{FF2B5EF4-FFF2-40B4-BE49-F238E27FC236}">
                <a16:creationId xmlns:a16="http://schemas.microsoft.com/office/drawing/2014/main" id="{B2C6B33A-9B1B-480B-AF28-E241BA642F2D}"/>
              </a:ext>
            </a:extLst>
          </p:cNvPr>
          <p:cNvPicPr>
            <a:picLocks noChangeAspect="1"/>
          </p:cNvPicPr>
          <p:nvPr/>
        </p:nvPicPr>
        <p:blipFill rotWithShape="1">
          <a:blip r:embed="rId5"/>
          <a:srcRect l="36246" t="19433" r="26244" b="58270"/>
          <a:stretch/>
        </p:blipFill>
        <p:spPr>
          <a:xfrm>
            <a:off x="6432" y="4648200"/>
            <a:ext cx="6589334" cy="2202226"/>
          </a:xfrm>
          <a:prstGeom prst="rect">
            <a:avLst/>
          </a:prstGeom>
        </p:spPr>
      </p:pic>
      <p:pic>
        <p:nvPicPr>
          <p:cNvPr id="17410" name="Picture 2" descr="אין מצב שתסכימו להביא לילד כלב? הנה 10 סיבות למה ממש כדאי לכם - Xnet">
            <a:extLst>
              <a:ext uri="{FF2B5EF4-FFF2-40B4-BE49-F238E27FC236}">
                <a16:creationId xmlns:a16="http://schemas.microsoft.com/office/drawing/2014/main" id="{9A094D4B-94B5-4CFC-96A1-0D69DE3911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77413" y="3475876"/>
            <a:ext cx="2411412" cy="18503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220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כותרת 12"/>
          <p:cNvSpPr>
            <a:spLocks noGrp="1"/>
          </p:cNvSpPr>
          <p:nvPr>
            <p:ph type="title"/>
          </p:nvPr>
        </p:nvSpPr>
        <p:spPr>
          <a:xfrm flipH="1">
            <a:off x="227012" y="189723"/>
            <a:ext cx="11734800" cy="1144556"/>
          </a:xfrm>
        </p:spPr>
        <p:txBody>
          <a:bodyPr rtlCol="1">
            <a:normAutofit/>
          </a:bodyPr>
          <a:lstStyle/>
          <a:p>
            <a:pPr algn="r" rtl="1"/>
            <a:r>
              <a:rPr lang="he-IL" sz="4400" b="1" dirty="0"/>
              <a:t>קצת על הכלב</a:t>
            </a:r>
          </a:p>
        </p:txBody>
      </p:sp>
      <p:sp>
        <p:nvSpPr>
          <p:cNvPr id="14" name="מציין מיקום תוכן 13"/>
          <p:cNvSpPr>
            <a:spLocks noGrp="1"/>
          </p:cNvSpPr>
          <p:nvPr>
            <p:ph idx="1"/>
          </p:nvPr>
        </p:nvSpPr>
        <p:spPr>
          <a:xfrm flipH="1">
            <a:off x="227012" y="1676400"/>
            <a:ext cx="11734800" cy="5181600"/>
          </a:xfrm>
        </p:spPr>
        <p:txBody>
          <a:bodyPr rtlCol="1">
            <a:normAutofit/>
          </a:bodyPr>
          <a:lstStyle/>
          <a:p>
            <a:pPr algn="r" rtl="1">
              <a:lnSpc>
                <a:spcPct val="150000"/>
              </a:lnSpc>
            </a:pPr>
            <a:r>
              <a:rPr lang="he-IL" sz="1800" b="1" dirty="0">
                <a:solidFill>
                  <a:schemeClr val="tx2"/>
                </a:solidFill>
              </a:rPr>
              <a:t>קרובי משפחה – זאבים, שועלים, תנים, </a:t>
            </a:r>
            <a:r>
              <a:rPr lang="he-IL" sz="1800" b="1" dirty="0" err="1">
                <a:solidFill>
                  <a:schemeClr val="tx2"/>
                </a:solidFill>
              </a:rPr>
              <a:t>קיוטים</a:t>
            </a:r>
            <a:r>
              <a:rPr lang="he-IL" sz="1800" b="1" dirty="0">
                <a:solidFill>
                  <a:schemeClr val="tx2"/>
                </a:solidFill>
              </a:rPr>
              <a:t>, כלבי בר.</a:t>
            </a:r>
          </a:p>
          <a:p>
            <a:pPr algn="r" rtl="1">
              <a:lnSpc>
                <a:spcPct val="150000"/>
              </a:lnSpc>
            </a:pPr>
            <a:r>
              <a:rPr lang="he-IL" sz="1800" b="1" dirty="0">
                <a:solidFill>
                  <a:schemeClr val="tx2"/>
                </a:solidFill>
              </a:rPr>
              <a:t>תכונות משותפות – ראש צר וארוך, הרבה שיניים ולסת ארוכה. שיניים מותאמות לחיתוך וגריסה של מזון מן החי ומן הצומח.</a:t>
            </a:r>
          </a:p>
          <a:p>
            <a:pPr algn="r" rtl="1">
              <a:lnSpc>
                <a:spcPct val="150000"/>
              </a:lnSpc>
            </a:pPr>
            <a:r>
              <a:rPr lang="he-IL" sz="1800" b="1" dirty="0">
                <a:solidFill>
                  <a:schemeClr val="tx2"/>
                </a:solidFill>
              </a:rPr>
              <a:t>חוש ריח מפותח, חוש ראיה ושמיעה מפותחים יחסית. </a:t>
            </a:r>
          </a:p>
        </p:txBody>
      </p:sp>
      <p:pic>
        <p:nvPicPr>
          <p:cNvPr id="1026" name="Picture 2" descr="The Domestication of Dogs - ArcGIS StoryMaps">
            <a:extLst>
              <a:ext uri="{FF2B5EF4-FFF2-40B4-BE49-F238E27FC236}">
                <a16:creationId xmlns:a16="http://schemas.microsoft.com/office/drawing/2014/main" id="{32A64E16-55AA-48DA-BD66-3CB1A701A0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84" b="16467"/>
          <a:stretch/>
        </p:blipFill>
        <p:spPr bwMode="auto">
          <a:xfrm>
            <a:off x="2209006" y="3810000"/>
            <a:ext cx="7770812" cy="3077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877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4FD9E40-C253-45B3-BD71-A2E7A59C8D06}"/>
              </a:ext>
            </a:extLst>
          </p:cNvPr>
          <p:cNvSpPr>
            <a:spLocks noGrp="1"/>
          </p:cNvSpPr>
          <p:nvPr>
            <p:ph type="title"/>
          </p:nvPr>
        </p:nvSpPr>
        <p:spPr/>
        <p:txBody>
          <a:bodyPr>
            <a:normAutofit/>
          </a:bodyPr>
          <a:lstStyle/>
          <a:p>
            <a:pPr algn="ctr"/>
            <a:r>
              <a:rPr lang="he-IL" sz="4800" b="1" dirty="0"/>
              <a:t>קצת היסטוריה</a:t>
            </a:r>
            <a:endParaRPr lang="en-US" sz="4800" b="1" dirty="0"/>
          </a:p>
        </p:txBody>
      </p:sp>
      <p:cxnSp>
        <p:nvCxnSpPr>
          <p:cNvPr id="9" name="מחבר חץ ישר 8">
            <a:extLst>
              <a:ext uri="{FF2B5EF4-FFF2-40B4-BE49-F238E27FC236}">
                <a16:creationId xmlns:a16="http://schemas.microsoft.com/office/drawing/2014/main" id="{98082E03-211D-4CF7-81F0-8B5FD565064E}"/>
              </a:ext>
            </a:extLst>
          </p:cNvPr>
          <p:cNvCxnSpPr>
            <a:cxnSpLocks/>
          </p:cNvCxnSpPr>
          <p:nvPr/>
        </p:nvCxnSpPr>
        <p:spPr>
          <a:xfrm>
            <a:off x="0" y="2590800"/>
            <a:ext cx="12188825" cy="0"/>
          </a:xfrm>
          <a:prstGeom prst="straightConnector1">
            <a:avLst/>
          </a:prstGeom>
          <a:ln w="76200">
            <a:solidFill>
              <a:schemeClr val="tx2">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תיבת טקסט 9">
            <a:extLst>
              <a:ext uri="{FF2B5EF4-FFF2-40B4-BE49-F238E27FC236}">
                <a16:creationId xmlns:a16="http://schemas.microsoft.com/office/drawing/2014/main" id="{2A99D160-3A9C-49CA-8D8B-22623BCC3D48}"/>
              </a:ext>
            </a:extLst>
          </p:cNvPr>
          <p:cNvSpPr txBox="1"/>
          <p:nvPr/>
        </p:nvSpPr>
        <p:spPr>
          <a:xfrm>
            <a:off x="10971211" y="1690350"/>
            <a:ext cx="1217613" cy="461665"/>
          </a:xfrm>
          <a:prstGeom prst="rect">
            <a:avLst/>
          </a:prstGeom>
          <a:noFill/>
        </p:spPr>
        <p:txBody>
          <a:bodyPr wrap="square" rtlCol="0">
            <a:spAutoFit/>
          </a:bodyPr>
          <a:lstStyle/>
          <a:p>
            <a:r>
              <a:rPr lang="he-IL" sz="2400" b="1" dirty="0">
                <a:latin typeface="Tahoma" panose="020B0604030504040204" pitchFamily="34" charset="0"/>
                <a:ea typeface="Tahoma" panose="020B0604030504040204" pitchFamily="34" charset="0"/>
                <a:cs typeface="Tahoma" panose="020B0604030504040204" pitchFamily="34" charset="0"/>
              </a:rPr>
              <a:t>2020</a:t>
            </a:r>
            <a:endParaRPr lang="en-US" sz="2400" b="1" dirty="0">
              <a:latin typeface="Tahoma" panose="020B0604030504040204" pitchFamily="34" charset="0"/>
              <a:ea typeface="Tahoma" panose="020B0604030504040204" pitchFamily="34" charset="0"/>
              <a:cs typeface="Tahoma" panose="020B0604030504040204" pitchFamily="34" charset="0"/>
            </a:endParaRPr>
          </a:p>
        </p:txBody>
      </p:sp>
      <p:sp>
        <p:nvSpPr>
          <p:cNvPr id="13" name="תיבת טקסט 12">
            <a:extLst>
              <a:ext uri="{FF2B5EF4-FFF2-40B4-BE49-F238E27FC236}">
                <a16:creationId xmlns:a16="http://schemas.microsoft.com/office/drawing/2014/main" id="{BC6729F4-B426-4ACF-BA4F-4A8D08A71041}"/>
              </a:ext>
            </a:extLst>
          </p:cNvPr>
          <p:cNvSpPr txBox="1"/>
          <p:nvPr/>
        </p:nvSpPr>
        <p:spPr>
          <a:xfrm>
            <a:off x="2443337" y="1713229"/>
            <a:ext cx="1748553" cy="461665"/>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-400,000</a:t>
            </a:r>
            <a:endParaRPr lang="he-IL" sz="2400" b="1" dirty="0">
              <a:latin typeface="Tahoma" panose="020B0604030504040204" pitchFamily="34" charset="0"/>
              <a:ea typeface="Tahoma" panose="020B0604030504040204" pitchFamily="34" charset="0"/>
              <a:cs typeface="Tahoma" panose="020B0604030504040204" pitchFamily="34" charset="0"/>
            </a:endParaRPr>
          </a:p>
        </p:txBody>
      </p:sp>
      <p:sp>
        <p:nvSpPr>
          <p:cNvPr id="14" name="תיבת טקסט 13">
            <a:extLst>
              <a:ext uri="{FF2B5EF4-FFF2-40B4-BE49-F238E27FC236}">
                <a16:creationId xmlns:a16="http://schemas.microsoft.com/office/drawing/2014/main" id="{72100104-2280-4CA5-A0CC-16FB9E432812}"/>
              </a:ext>
            </a:extLst>
          </p:cNvPr>
          <p:cNvSpPr txBox="1"/>
          <p:nvPr/>
        </p:nvSpPr>
        <p:spPr>
          <a:xfrm>
            <a:off x="6931793" y="1691351"/>
            <a:ext cx="1472247" cy="461665"/>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-12,000</a:t>
            </a:r>
            <a:endParaRPr lang="he-IL" sz="2400" b="1" dirty="0">
              <a:latin typeface="Tahoma" panose="020B0604030504040204" pitchFamily="34" charset="0"/>
              <a:ea typeface="Tahoma" panose="020B0604030504040204" pitchFamily="34" charset="0"/>
              <a:cs typeface="Tahoma" panose="020B0604030504040204" pitchFamily="34" charset="0"/>
            </a:endParaRPr>
          </a:p>
        </p:txBody>
      </p:sp>
      <p:sp>
        <p:nvSpPr>
          <p:cNvPr id="15" name="תיבת טקסט 14">
            <a:extLst>
              <a:ext uri="{FF2B5EF4-FFF2-40B4-BE49-F238E27FC236}">
                <a16:creationId xmlns:a16="http://schemas.microsoft.com/office/drawing/2014/main" id="{1D436A81-8315-4A25-975F-E8C634D45E28}"/>
              </a:ext>
            </a:extLst>
          </p:cNvPr>
          <p:cNvSpPr txBox="1"/>
          <p:nvPr/>
        </p:nvSpPr>
        <p:spPr>
          <a:xfrm>
            <a:off x="157001" y="1715869"/>
            <a:ext cx="1472247" cy="830997"/>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-150 </a:t>
            </a:r>
            <a:endParaRPr lang="he-IL" sz="2400" b="1" dirty="0">
              <a:latin typeface="Tahoma" panose="020B0604030504040204" pitchFamily="34" charset="0"/>
              <a:ea typeface="Tahoma" panose="020B0604030504040204" pitchFamily="34" charset="0"/>
              <a:cs typeface="Tahoma" panose="020B0604030504040204" pitchFamily="34" charset="0"/>
            </a:endParaRPr>
          </a:p>
          <a:p>
            <a:pPr algn="ctr"/>
            <a:r>
              <a:rPr lang="he-IL" sz="2400" b="1" dirty="0">
                <a:latin typeface="Tahoma" panose="020B0604030504040204" pitchFamily="34" charset="0"/>
                <a:ea typeface="Tahoma" panose="020B0604030504040204" pitchFamily="34" charset="0"/>
                <a:cs typeface="Tahoma" panose="020B0604030504040204" pitchFamily="34" charset="0"/>
              </a:rPr>
              <a:t>מיליון</a:t>
            </a:r>
            <a:endParaRPr lang="en-US" sz="2400" b="1" dirty="0">
              <a:latin typeface="Tahoma" panose="020B0604030504040204" pitchFamily="34" charset="0"/>
              <a:ea typeface="Tahoma" panose="020B0604030504040204" pitchFamily="34" charset="0"/>
              <a:cs typeface="Tahoma" panose="020B0604030504040204" pitchFamily="34" charset="0"/>
            </a:endParaRPr>
          </a:p>
        </p:txBody>
      </p:sp>
      <p:sp>
        <p:nvSpPr>
          <p:cNvPr id="16" name="תיבת טקסט 15">
            <a:extLst>
              <a:ext uri="{FF2B5EF4-FFF2-40B4-BE49-F238E27FC236}">
                <a16:creationId xmlns:a16="http://schemas.microsoft.com/office/drawing/2014/main" id="{43EB6AA4-298C-4799-80A9-986ED79B6859}"/>
              </a:ext>
            </a:extLst>
          </p:cNvPr>
          <p:cNvSpPr txBox="1"/>
          <p:nvPr/>
        </p:nvSpPr>
        <p:spPr>
          <a:xfrm>
            <a:off x="-18180" y="2763842"/>
            <a:ext cx="1822610" cy="1569660"/>
          </a:xfrm>
          <a:prstGeom prst="rect">
            <a:avLst/>
          </a:prstGeom>
          <a:noFill/>
        </p:spPr>
        <p:txBody>
          <a:bodyPr wrap="square" rtlCol="0">
            <a:spAutoFit/>
          </a:bodyPr>
          <a:lstStyle/>
          <a:p>
            <a:pPr algn="ctr"/>
            <a:r>
              <a:rPr lang="he-IL" sz="2400" b="1" dirty="0">
                <a:solidFill>
                  <a:schemeClr val="tx2"/>
                </a:solidFill>
                <a:latin typeface="Tahoma" panose="020B0604030504040204" pitchFamily="34" charset="0"/>
                <a:ea typeface="Tahoma" panose="020B0604030504040204" pitchFamily="34" charset="0"/>
                <a:cs typeface="Tahoma" panose="020B0604030504040204" pitchFamily="34" charset="0"/>
              </a:rPr>
              <a:t>הופעת בע"ח דמויי זאבים</a:t>
            </a: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7" name="תיבת טקסט 16">
            <a:extLst>
              <a:ext uri="{FF2B5EF4-FFF2-40B4-BE49-F238E27FC236}">
                <a16:creationId xmlns:a16="http://schemas.microsoft.com/office/drawing/2014/main" id="{5EFF61F1-F845-42E7-BFBD-F70818F46A6B}"/>
              </a:ext>
            </a:extLst>
          </p:cNvPr>
          <p:cNvSpPr txBox="1"/>
          <p:nvPr/>
        </p:nvSpPr>
        <p:spPr>
          <a:xfrm>
            <a:off x="2490230" y="2767080"/>
            <a:ext cx="1822610" cy="1938992"/>
          </a:xfrm>
          <a:prstGeom prst="rect">
            <a:avLst/>
          </a:prstGeom>
          <a:noFill/>
        </p:spPr>
        <p:txBody>
          <a:bodyPr wrap="square" rtlCol="0">
            <a:spAutoFit/>
          </a:bodyPr>
          <a:lstStyle/>
          <a:p>
            <a:pPr algn="ctr"/>
            <a:r>
              <a:rPr lang="he-IL" sz="2400" b="1" dirty="0">
                <a:solidFill>
                  <a:schemeClr val="tx2"/>
                </a:solidFill>
                <a:latin typeface="Tahoma" panose="020B0604030504040204" pitchFamily="34" charset="0"/>
                <a:ea typeface="Tahoma" panose="020B0604030504040204" pitchFamily="34" charset="0"/>
                <a:cs typeface="Tahoma" panose="020B0604030504040204" pitchFamily="34" charset="0"/>
              </a:rPr>
              <a:t>מאובנים של זאב ואדם נמצאו זה לצד זה</a:t>
            </a: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8" name="תיבת טקסט 17">
            <a:extLst>
              <a:ext uri="{FF2B5EF4-FFF2-40B4-BE49-F238E27FC236}">
                <a16:creationId xmlns:a16="http://schemas.microsoft.com/office/drawing/2014/main" id="{3B16BA37-8525-4BA1-9994-3A9E604054B0}"/>
              </a:ext>
            </a:extLst>
          </p:cNvPr>
          <p:cNvSpPr txBox="1"/>
          <p:nvPr/>
        </p:nvSpPr>
        <p:spPr>
          <a:xfrm>
            <a:off x="6652334" y="2768286"/>
            <a:ext cx="1822610" cy="1200329"/>
          </a:xfrm>
          <a:prstGeom prst="rect">
            <a:avLst/>
          </a:prstGeom>
          <a:noFill/>
        </p:spPr>
        <p:txBody>
          <a:bodyPr wrap="square" rtlCol="0">
            <a:spAutoFit/>
          </a:bodyPr>
          <a:lstStyle/>
          <a:p>
            <a:pPr algn="ctr"/>
            <a:r>
              <a:rPr lang="he-IL" sz="2400" b="1" dirty="0">
                <a:solidFill>
                  <a:schemeClr val="tx2"/>
                </a:solidFill>
                <a:latin typeface="Tahoma" panose="020B0604030504040204" pitchFamily="34" charset="0"/>
                <a:ea typeface="Tahoma" panose="020B0604030504040204" pitchFamily="34" charset="0"/>
                <a:cs typeface="Tahoma" panose="020B0604030504040204" pitchFamily="34" charset="0"/>
              </a:rPr>
              <a:t>נמצאו מאובני כלב ואדם</a:t>
            </a: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9" name="תיבת טקסט 18">
            <a:extLst>
              <a:ext uri="{FF2B5EF4-FFF2-40B4-BE49-F238E27FC236}">
                <a16:creationId xmlns:a16="http://schemas.microsoft.com/office/drawing/2014/main" id="{AF63E09F-0EE2-4B59-AF86-BF020F6AA347}"/>
              </a:ext>
            </a:extLst>
          </p:cNvPr>
          <p:cNvSpPr txBox="1"/>
          <p:nvPr/>
        </p:nvSpPr>
        <p:spPr>
          <a:xfrm>
            <a:off x="6066159" y="4588133"/>
            <a:ext cx="2994959" cy="1200329"/>
          </a:xfrm>
          <a:prstGeom prst="rect">
            <a:avLst/>
          </a:prstGeom>
          <a:noFill/>
        </p:spPr>
        <p:txBody>
          <a:bodyPr wrap="square" rtlCol="0">
            <a:spAutoFit/>
          </a:bodyPr>
          <a:lstStyle/>
          <a:p>
            <a:pPr algn="ctr"/>
            <a:r>
              <a:rPr lang="he-IL" sz="2400" b="1" dirty="0">
                <a:solidFill>
                  <a:schemeClr val="tx2"/>
                </a:solidFill>
                <a:latin typeface="Tahoma" panose="020B0604030504040204" pitchFamily="34" charset="0"/>
                <a:ea typeface="Tahoma" panose="020B0604030504040204" pitchFamily="34" charset="0"/>
                <a:cs typeface="Tahoma" panose="020B0604030504040204" pitchFamily="34" charset="0"/>
              </a:rPr>
              <a:t>ביות הכלב התחיל באסיה ואח"כ באירופה</a:t>
            </a: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20" name="תיבת טקסט 19">
            <a:extLst>
              <a:ext uri="{FF2B5EF4-FFF2-40B4-BE49-F238E27FC236}">
                <a16:creationId xmlns:a16="http://schemas.microsoft.com/office/drawing/2014/main" id="{8E1CC2B6-B117-4C3D-A390-894F77100D6C}"/>
              </a:ext>
            </a:extLst>
          </p:cNvPr>
          <p:cNvSpPr txBox="1"/>
          <p:nvPr/>
        </p:nvSpPr>
        <p:spPr>
          <a:xfrm>
            <a:off x="4965580" y="1691351"/>
            <a:ext cx="1472247" cy="461665"/>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-30,000</a:t>
            </a:r>
            <a:endParaRPr lang="he-IL" sz="2400" b="1" dirty="0">
              <a:latin typeface="Tahoma" panose="020B0604030504040204" pitchFamily="34" charset="0"/>
              <a:ea typeface="Tahoma" panose="020B0604030504040204" pitchFamily="34" charset="0"/>
              <a:cs typeface="Tahoma" panose="020B0604030504040204" pitchFamily="34" charset="0"/>
            </a:endParaRPr>
          </a:p>
        </p:txBody>
      </p:sp>
      <p:sp>
        <p:nvSpPr>
          <p:cNvPr id="21" name="תיבת טקסט 20">
            <a:extLst>
              <a:ext uri="{FF2B5EF4-FFF2-40B4-BE49-F238E27FC236}">
                <a16:creationId xmlns:a16="http://schemas.microsoft.com/office/drawing/2014/main" id="{8222C6E4-0C92-4317-85CA-C0BFAB410F98}"/>
              </a:ext>
            </a:extLst>
          </p:cNvPr>
          <p:cNvSpPr txBox="1"/>
          <p:nvPr/>
        </p:nvSpPr>
        <p:spPr>
          <a:xfrm>
            <a:off x="8951502" y="1669702"/>
            <a:ext cx="1472247" cy="461665"/>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-8,000</a:t>
            </a:r>
            <a:endParaRPr lang="he-IL" sz="2400" b="1" dirty="0">
              <a:latin typeface="Tahoma" panose="020B0604030504040204" pitchFamily="34" charset="0"/>
              <a:ea typeface="Tahoma" panose="020B0604030504040204" pitchFamily="34" charset="0"/>
              <a:cs typeface="Tahoma" panose="020B0604030504040204" pitchFamily="34" charset="0"/>
            </a:endParaRPr>
          </a:p>
        </p:txBody>
      </p:sp>
      <p:cxnSp>
        <p:nvCxnSpPr>
          <p:cNvPr id="23" name="מחבר ישר 22">
            <a:extLst>
              <a:ext uri="{FF2B5EF4-FFF2-40B4-BE49-F238E27FC236}">
                <a16:creationId xmlns:a16="http://schemas.microsoft.com/office/drawing/2014/main" id="{00B27263-8486-4017-8DF8-0468D40DD6E5}"/>
              </a:ext>
            </a:extLst>
          </p:cNvPr>
          <p:cNvCxnSpPr>
            <a:stCxn id="20" idx="2"/>
          </p:cNvCxnSpPr>
          <p:nvPr/>
        </p:nvCxnSpPr>
        <p:spPr>
          <a:xfrm>
            <a:off x="5701704" y="2153016"/>
            <a:ext cx="621308" cy="2435117"/>
          </a:xfrm>
          <a:prstGeom prst="line">
            <a:avLst/>
          </a:prstGeom>
          <a:ln w="57150">
            <a:solidFill>
              <a:schemeClr val="tx2">
                <a:lumMod val="65000"/>
                <a:lumOff val="35000"/>
              </a:schemeClr>
            </a:solidFill>
          </a:ln>
        </p:spPr>
        <p:style>
          <a:lnRef idx="3">
            <a:schemeClr val="dk1"/>
          </a:lnRef>
          <a:fillRef idx="0">
            <a:schemeClr val="dk1"/>
          </a:fillRef>
          <a:effectRef idx="2">
            <a:schemeClr val="dk1"/>
          </a:effectRef>
          <a:fontRef idx="minor">
            <a:schemeClr val="tx1"/>
          </a:fontRef>
        </p:style>
      </p:cxnSp>
      <p:cxnSp>
        <p:nvCxnSpPr>
          <p:cNvPr id="24" name="מחבר ישר 23">
            <a:extLst>
              <a:ext uri="{FF2B5EF4-FFF2-40B4-BE49-F238E27FC236}">
                <a16:creationId xmlns:a16="http://schemas.microsoft.com/office/drawing/2014/main" id="{EAAF90A0-3276-40BE-835C-7D85186CAB49}"/>
              </a:ext>
            </a:extLst>
          </p:cNvPr>
          <p:cNvCxnSpPr>
            <a:cxnSpLocks/>
          </p:cNvCxnSpPr>
          <p:nvPr/>
        </p:nvCxnSpPr>
        <p:spPr>
          <a:xfrm flipH="1">
            <a:off x="8804266" y="2153016"/>
            <a:ext cx="883359" cy="2435117"/>
          </a:xfrm>
          <a:prstGeom prst="line">
            <a:avLst/>
          </a:prstGeom>
          <a:ln w="57150">
            <a:solidFill>
              <a:schemeClr val="tx2">
                <a:lumMod val="65000"/>
                <a:lumOff val="35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89862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C44D148-7C2C-439F-B3CF-589FC840D7DE}"/>
              </a:ext>
            </a:extLst>
          </p:cNvPr>
          <p:cNvSpPr>
            <a:spLocks noGrp="1"/>
          </p:cNvSpPr>
          <p:nvPr>
            <p:ph type="title"/>
          </p:nvPr>
        </p:nvSpPr>
        <p:spPr>
          <a:xfrm>
            <a:off x="1522412" y="189723"/>
            <a:ext cx="9144000" cy="1144556"/>
          </a:xfrm>
        </p:spPr>
        <p:txBody>
          <a:bodyPr anchor="b">
            <a:normAutofit/>
          </a:bodyPr>
          <a:lstStyle/>
          <a:p>
            <a:pPr algn="ctr"/>
            <a:r>
              <a:rPr lang="he-IL" b="1" dirty="0"/>
              <a:t>ביות הכלב</a:t>
            </a:r>
            <a:endParaRPr lang="en-US" b="1" dirty="0"/>
          </a:p>
        </p:txBody>
      </p:sp>
      <p:pic>
        <p:nvPicPr>
          <p:cNvPr id="4" name="תמונה 3">
            <a:extLst>
              <a:ext uri="{FF2B5EF4-FFF2-40B4-BE49-F238E27FC236}">
                <a16:creationId xmlns:a16="http://schemas.microsoft.com/office/drawing/2014/main" id="{CDD6EDE7-3932-4D7B-836E-1F8A6BCFE69E}"/>
              </a:ext>
            </a:extLst>
          </p:cNvPr>
          <p:cNvPicPr>
            <a:picLocks noChangeAspect="1"/>
          </p:cNvPicPr>
          <p:nvPr/>
        </p:nvPicPr>
        <p:blipFill rotWithShape="1">
          <a:blip r:embed="rId2">
            <a:extLst>
              <a:ext uri="{28A0092B-C50C-407E-A947-70E740481C1C}">
                <a14:useLocalDpi xmlns:a14="http://schemas.microsoft.com/office/drawing/2010/main" val="0"/>
              </a:ext>
            </a:extLst>
          </a:blip>
          <a:srcRect t="3092" r="1" b="24445"/>
          <a:stretch/>
        </p:blipFill>
        <p:spPr>
          <a:xfrm>
            <a:off x="6249860" y="1905000"/>
            <a:ext cx="4416552" cy="4267200"/>
          </a:xfrm>
          <a:prstGeom prst="rect">
            <a:avLst/>
          </a:prstGeom>
          <a:noFill/>
        </p:spPr>
      </p:pic>
      <p:sp>
        <p:nvSpPr>
          <p:cNvPr id="3" name="מציין מיקום תוכן 2">
            <a:extLst>
              <a:ext uri="{FF2B5EF4-FFF2-40B4-BE49-F238E27FC236}">
                <a16:creationId xmlns:a16="http://schemas.microsoft.com/office/drawing/2014/main" id="{7A330605-7253-4379-8E7B-358D2841EB75}"/>
              </a:ext>
            </a:extLst>
          </p:cNvPr>
          <p:cNvSpPr>
            <a:spLocks noGrp="1"/>
          </p:cNvSpPr>
          <p:nvPr>
            <p:ph sz="half" idx="2"/>
          </p:nvPr>
        </p:nvSpPr>
        <p:spPr>
          <a:xfrm>
            <a:off x="303212" y="1905000"/>
            <a:ext cx="5638801" cy="4267200"/>
          </a:xfrm>
        </p:spPr>
        <p:txBody>
          <a:bodyPr>
            <a:normAutofit/>
          </a:bodyPr>
          <a:lstStyle/>
          <a:p>
            <a:pPr marL="0" indent="0">
              <a:lnSpc>
                <a:spcPct val="150000"/>
              </a:lnSpc>
              <a:buNone/>
            </a:pPr>
            <a:r>
              <a:rPr lang="he-IL" dirty="0"/>
              <a:t>בוית לפני כ-9000 שנה מדמוי כלב, באזור אגן הים התיכון המזרחי. העדות הראשונה לקיומו של הקשר בין הכלבים לאנשים נמצאה בחפירות בשמורת עינן ליד הכינרת. </a:t>
            </a:r>
          </a:p>
          <a:p>
            <a:pPr marL="0" indent="0">
              <a:lnSpc>
                <a:spcPct val="150000"/>
              </a:lnSpc>
              <a:buNone/>
            </a:pPr>
            <a:r>
              <a:rPr lang="he-IL" dirty="0"/>
              <a:t>החוקרים חלוקים ביניהם באשר לתהליך הביות. </a:t>
            </a:r>
            <a:endParaRPr lang="en-US" dirty="0"/>
          </a:p>
        </p:txBody>
      </p:sp>
    </p:spTree>
    <p:extLst>
      <p:ext uri="{BB962C8B-B14F-4D97-AF65-F5344CB8AC3E}">
        <p14:creationId xmlns:p14="http://schemas.microsoft.com/office/powerpoint/2010/main" val="138042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AD889AB-BD7E-403D-A877-2909D33D497B}"/>
              </a:ext>
            </a:extLst>
          </p:cNvPr>
          <p:cNvSpPr>
            <a:spLocks noGrp="1"/>
          </p:cNvSpPr>
          <p:nvPr>
            <p:ph type="title"/>
          </p:nvPr>
        </p:nvSpPr>
        <p:spPr/>
        <p:txBody>
          <a:bodyPr/>
          <a:lstStyle/>
          <a:p>
            <a:endParaRPr lang="en-US"/>
          </a:p>
        </p:txBody>
      </p:sp>
      <p:pic>
        <p:nvPicPr>
          <p:cNvPr id="4" name="Picture 2" descr="Cast of the Natufian woman buried with her hand resting on a pet puppy, Eynan, Israel">
            <a:extLst>
              <a:ext uri="{FF2B5EF4-FFF2-40B4-BE49-F238E27FC236}">
                <a16:creationId xmlns:a16="http://schemas.microsoft.com/office/drawing/2014/main" id="{DA513711-2CC4-4093-A28A-7E23BC6224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7495674" y="0"/>
            <a:ext cx="4722813" cy="47228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תמונה 4">
            <a:extLst>
              <a:ext uri="{FF2B5EF4-FFF2-40B4-BE49-F238E27FC236}">
                <a16:creationId xmlns:a16="http://schemas.microsoft.com/office/drawing/2014/main" id="{7B897C15-D533-4B69-A066-0672E8304F25}"/>
              </a:ext>
            </a:extLst>
          </p:cNvPr>
          <p:cNvPicPr/>
          <p:nvPr/>
        </p:nvPicPr>
        <p:blipFill rotWithShape="1">
          <a:blip r:embed="rId3">
            <a:extLst>
              <a:ext uri="{28A0092B-C50C-407E-A947-70E740481C1C}">
                <a14:useLocalDpi xmlns:a14="http://schemas.microsoft.com/office/drawing/2010/main" val="0"/>
              </a:ext>
            </a:extLst>
          </a:blip>
          <a:srcRect l="18704" t="29974" r="49629" b="27536"/>
          <a:stretch/>
        </p:blipFill>
        <p:spPr bwMode="auto">
          <a:xfrm>
            <a:off x="4048564" y="3429000"/>
            <a:ext cx="3960814" cy="3533048"/>
          </a:xfrm>
          <a:prstGeom prst="rect">
            <a:avLst/>
          </a:prstGeom>
          <a:ln>
            <a:noFill/>
          </a:ln>
          <a:effectLst>
            <a:softEdge rad="112500"/>
          </a:effectLst>
          <a:extLst>
            <a:ext uri="{53640926-AAD7-44D8-BBD7-CCE9431645EC}">
              <a14:shadowObscured xmlns:a14="http://schemas.microsoft.com/office/drawing/2010/main"/>
            </a:ext>
          </a:extLst>
        </p:spPr>
      </p:pic>
      <p:pic>
        <p:nvPicPr>
          <p:cNvPr id="3074" name="Picture 2" descr="Oldest Images of Dogs Show Humans Used Leashes 8,000 Years Ago">
            <a:extLst>
              <a:ext uri="{FF2B5EF4-FFF2-40B4-BE49-F238E27FC236}">
                <a16:creationId xmlns:a16="http://schemas.microsoft.com/office/drawing/2014/main" id="{2DDC3772-3027-40E2-AA60-6987C862AB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9" y="3466191"/>
            <a:ext cx="4195490" cy="33918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The Domestication of Dogs">
            <a:extLst>
              <a:ext uri="{FF2B5EF4-FFF2-40B4-BE49-F238E27FC236}">
                <a16:creationId xmlns:a16="http://schemas.microsoft.com/office/drawing/2014/main" id="{48D9E05E-1D91-49AD-AD91-FEA0E60F73C7}"/>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7990" r="5218" b="3572"/>
          <a:stretch/>
        </p:blipFill>
        <p:spPr bwMode="auto">
          <a:xfrm>
            <a:off x="-29663" y="-120723"/>
            <a:ext cx="4230792" cy="36861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תמונה 7">
            <a:extLst>
              <a:ext uri="{FF2B5EF4-FFF2-40B4-BE49-F238E27FC236}">
                <a16:creationId xmlns:a16="http://schemas.microsoft.com/office/drawing/2014/main" id="{36407228-0A1C-4A6C-8E09-96F68A1F34B4}"/>
              </a:ext>
            </a:extLst>
          </p:cNvPr>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4201129" y="334658"/>
            <a:ext cx="3294545" cy="2950479"/>
          </a:xfrm>
          <a:prstGeom prst="rect">
            <a:avLst/>
          </a:prstGeom>
          <a:ln>
            <a:noFill/>
          </a:ln>
          <a:effectLst>
            <a:softEdge rad="112500"/>
          </a:effectLst>
        </p:spPr>
      </p:pic>
      <p:pic>
        <p:nvPicPr>
          <p:cNvPr id="9" name="תמונה 8">
            <a:extLst>
              <a:ext uri="{FF2B5EF4-FFF2-40B4-BE49-F238E27FC236}">
                <a16:creationId xmlns:a16="http://schemas.microsoft.com/office/drawing/2014/main" id="{9CDC90D8-EDED-4130-B4DB-6868955C2958}"/>
              </a:ext>
            </a:extLst>
          </p:cNvPr>
          <p:cNvPicPr/>
          <p:nvPr/>
        </p:nvPicPr>
        <p:blipFill rotWithShape="1">
          <a:blip r:embed="rId8">
            <a:extLst>
              <a:ext uri="{28A0092B-C50C-407E-A947-70E740481C1C}">
                <a14:useLocalDpi xmlns:a14="http://schemas.microsoft.com/office/drawing/2010/main" val="0"/>
              </a:ext>
            </a:extLst>
          </a:blip>
          <a:srcRect l="42917" t="40762" r="36527" b="20454"/>
          <a:stretch/>
        </p:blipFill>
        <p:spPr bwMode="auto">
          <a:xfrm>
            <a:off x="9142412" y="4707573"/>
            <a:ext cx="1903413" cy="2096171"/>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69391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7FABE65-1C10-4C08-8EDF-A12D1392FCFA}"/>
              </a:ext>
            </a:extLst>
          </p:cNvPr>
          <p:cNvSpPr>
            <a:spLocks noGrp="1"/>
          </p:cNvSpPr>
          <p:nvPr>
            <p:ph type="title"/>
          </p:nvPr>
        </p:nvSpPr>
        <p:spPr>
          <a:xfrm>
            <a:off x="1522412" y="189723"/>
            <a:ext cx="9144000" cy="1144556"/>
          </a:xfrm>
        </p:spPr>
        <p:txBody>
          <a:bodyPr anchor="b">
            <a:normAutofit/>
          </a:bodyPr>
          <a:lstStyle/>
          <a:p>
            <a:pPr algn="ctr"/>
            <a:r>
              <a:rPr lang="he-IL" b="1" dirty="0"/>
              <a:t>השערות לתהליך ביות כלבים</a:t>
            </a:r>
            <a:endParaRPr lang="en-US" b="1" dirty="0"/>
          </a:p>
        </p:txBody>
      </p:sp>
      <p:pic>
        <p:nvPicPr>
          <p:cNvPr id="5122" name="Picture 2" descr="חמישה דברים שלא ידעתם על כלב הבית - מוזיאון הטבע ע&quot;ש שטיינהרדט">
            <a:extLst>
              <a:ext uri="{FF2B5EF4-FFF2-40B4-BE49-F238E27FC236}">
                <a16:creationId xmlns:a16="http://schemas.microsoft.com/office/drawing/2014/main" id="{53164CF0-A8EE-4068-93D7-3200382DC97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05735" y="1793001"/>
            <a:ext cx="4875276" cy="48752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מציין מיקום תוכן 2">
            <a:extLst>
              <a:ext uri="{FF2B5EF4-FFF2-40B4-BE49-F238E27FC236}">
                <a16:creationId xmlns:a16="http://schemas.microsoft.com/office/drawing/2014/main" id="{ED6A5478-A127-438F-853A-85CCD4E86403}"/>
              </a:ext>
            </a:extLst>
          </p:cNvPr>
          <p:cNvSpPr>
            <a:spLocks noGrp="1"/>
          </p:cNvSpPr>
          <p:nvPr>
            <p:ph sz="half" idx="2"/>
          </p:nvPr>
        </p:nvSpPr>
        <p:spPr>
          <a:xfrm>
            <a:off x="227012" y="1904999"/>
            <a:ext cx="6324599" cy="4763277"/>
          </a:xfrm>
        </p:spPr>
        <p:txBody>
          <a:bodyPr>
            <a:normAutofit fontScale="92500"/>
          </a:bodyPr>
          <a:lstStyle/>
          <a:p>
            <a:pPr marL="0" indent="0">
              <a:lnSpc>
                <a:spcPct val="150000"/>
              </a:lnSpc>
              <a:buNone/>
            </a:pPr>
            <a:r>
              <a:rPr lang="he-IL" sz="2800" b="1" u="sng" dirty="0">
                <a:solidFill>
                  <a:schemeClr val="tx2"/>
                </a:solidFill>
              </a:rPr>
              <a:t>השערה 1:</a:t>
            </a:r>
          </a:p>
          <a:p>
            <a:pPr marL="0" indent="0">
              <a:lnSpc>
                <a:spcPct val="150000"/>
              </a:lnSpc>
              <a:buNone/>
            </a:pPr>
            <a:r>
              <a:rPr lang="he-IL" sz="2800" b="1" dirty="0">
                <a:solidFill>
                  <a:schemeClr val="tx2"/>
                </a:solidFill>
              </a:rPr>
              <a:t>רוב המגע בין האדם לכלביים היה על בסיס תחרותי, וכנראה שהכלבים שימשו בעצם כטרף לאדם. ייתכן שבני האדם תפסו את גורי הכלבים לאחר שצדו את הוריהם, ואלו הסתגלו לחברת בני האדם. </a:t>
            </a:r>
            <a:endParaRPr lang="en-US" sz="2800" b="1" dirty="0">
              <a:solidFill>
                <a:schemeClr val="tx2"/>
              </a:solidFill>
            </a:endParaRPr>
          </a:p>
        </p:txBody>
      </p:sp>
    </p:spTree>
    <p:extLst>
      <p:ext uri="{BB962C8B-B14F-4D97-AF65-F5344CB8AC3E}">
        <p14:creationId xmlns:p14="http://schemas.microsoft.com/office/powerpoint/2010/main" val="950287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7FABE65-1C10-4C08-8EDF-A12D1392FCFA}"/>
              </a:ext>
            </a:extLst>
          </p:cNvPr>
          <p:cNvSpPr>
            <a:spLocks noGrp="1"/>
          </p:cNvSpPr>
          <p:nvPr>
            <p:ph type="title"/>
          </p:nvPr>
        </p:nvSpPr>
        <p:spPr>
          <a:xfrm flipH="1">
            <a:off x="227012" y="189723"/>
            <a:ext cx="11734800" cy="1144556"/>
          </a:xfrm>
        </p:spPr>
        <p:txBody>
          <a:bodyPr/>
          <a:lstStyle/>
          <a:p>
            <a:pPr algn="ctr"/>
            <a:r>
              <a:rPr lang="he-IL" b="1" dirty="0"/>
              <a:t>השערות לתהליך ביות כלבים</a:t>
            </a:r>
            <a:endParaRPr lang="en-US" b="1" dirty="0"/>
          </a:p>
        </p:txBody>
      </p:sp>
      <p:sp>
        <p:nvSpPr>
          <p:cNvPr id="3" name="מציין מיקום תוכן 2">
            <a:extLst>
              <a:ext uri="{FF2B5EF4-FFF2-40B4-BE49-F238E27FC236}">
                <a16:creationId xmlns:a16="http://schemas.microsoft.com/office/drawing/2014/main" id="{ED6A5478-A127-438F-853A-85CCD4E86403}"/>
              </a:ext>
            </a:extLst>
          </p:cNvPr>
          <p:cNvSpPr>
            <a:spLocks noGrp="1"/>
          </p:cNvSpPr>
          <p:nvPr>
            <p:ph idx="1"/>
          </p:nvPr>
        </p:nvSpPr>
        <p:spPr>
          <a:xfrm flipH="1">
            <a:off x="227012" y="1904999"/>
            <a:ext cx="11734800" cy="4763277"/>
          </a:xfrm>
        </p:spPr>
        <p:txBody>
          <a:bodyPr>
            <a:normAutofit/>
          </a:bodyPr>
          <a:lstStyle/>
          <a:p>
            <a:pPr marL="0" indent="0">
              <a:lnSpc>
                <a:spcPct val="150000"/>
              </a:lnSpc>
              <a:buNone/>
            </a:pPr>
            <a:r>
              <a:rPr lang="he-IL" sz="2000" b="1" dirty="0">
                <a:solidFill>
                  <a:schemeClr val="tx2"/>
                </a:solidFill>
              </a:rPr>
              <a:t>השערה 2:</a:t>
            </a:r>
          </a:p>
          <a:p>
            <a:pPr marL="0" indent="0">
              <a:lnSpc>
                <a:spcPct val="150000"/>
              </a:lnSpc>
              <a:buNone/>
            </a:pPr>
            <a:r>
              <a:rPr lang="he-IL" sz="2000" b="1" dirty="0">
                <a:solidFill>
                  <a:schemeClr val="tx2"/>
                </a:solidFill>
              </a:rPr>
              <a:t>להקות של כלביים נעו מסביב לבני האדם וניזונו משאריות מזון שנותרו או הושלכו. גורי כלבים פחות פחדנים וניתנים להחתמה יצרו קשר עם בני האדם. כלבים מבויתים למחצה הצטרפו לצייד, הציגו יכולות הרחה ועיקוב אחר בע"ח ויכולות שמירה מפני סכנות מתקרבות. </a:t>
            </a:r>
            <a:endParaRPr lang="en-US" sz="2000" b="1" dirty="0">
              <a:solidFill>
                <a:schemeClr val="tx2"/>
              </a:solidFill>
            </a:endParaRPr>
          </a:p>
        </p:txBody>
      </p:sp>
      <p:pic>
        <p:nvPicPr>
          <p:cNvPr id="5" name="תמונה 4">
            <a:extLst>
              <a:ext uri="{FF2B5EF4-FFF2-40B4-BE49-F238E27FC236}">
                <a16:creationId xmlns:a16="http://schemas.microsoft.com/office/drawing/2014/main" id="{9B223428-D9B7-4798-AC00-A1C264C5B38C}"/>
              </a:ext>
            </a:extLst>
          </p:cNvPr>
          <p:cNvPicPr>
            <a:picLocks noChangeAspect="1"/>
          </p:cNvPicPr>
          <p:nvPr/>
        </p:nvPicPr>
        <p:blipFill rotWithShape="1">
          <a:blip r:embed="rId2"/>
          <a:srcRect l="36246" t="46664" r="9365" b="27762"/>
          <a:stretch/>
        </p:blipFill>
        <p:spPr>
          <a:xfrm>
            <a:off x="1050303" y="4191000"/>
            <a:ext cx="10088217" cy="2667000"/>
          </a:xfrm>
          <a:prstGeom prst="rect">
            <a:avLst/>
          </a:prstGeom>
          <a:ln>
            <a:noFill/>
          </a:ln>
          <a:effectLst>
            <a:softEdge rad="112500"/>
          </a:effectLst>
        </p:spPr>
      </p:pic>
    </p:spTree>
    <p:extLst>
      <p:ext uri="{BB962C8B-B14F-4D97-AF65-F5344CB8AC3E}">
        <p14:creationId xmlns:p14="http://schemas.microsoft.com/office/powerpoint/2010/main" val="164831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emebase - wolves - All Your Memes In Our Base - Funny Memes ...">
            <a:extLst>
              <a:ext uri="{FF2B5EF4-FFF2-40B4-BE49-F238E27FC236}">
                <a16:creationId xmlns:a16="http://schemas.microsoft.com/office/drawing/2014/main" id="{41BA6C95-FF89-4F78-9AA0-6FCB263735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003" y="4011"/>
            <a:ext cx="5492817" cy="6866021"/>
          </a:xfrm>
          <a:prstGeom prst="rect">
            <a:avLst/>
          </a:prstGeom>
          <a:noFill/>
          <a:extLst>
            <a:ext uri="{909E8E84-426E-40DD-AFC4-6F175D3DCCD1}">
              <a14:hiddenFill xmlns:a14="http://schemas.microsoft.com/office/drawing/2010/main">
                <a:solidFill>
                  <a:srgbClr val="FFFFFF"/>
                </a:solidFill>
              </a14:hiddenFill>
            </a:ext>
          </a:extLst>
        </p:spPr>
      </p:pic>
      <p:sp>
        <p:nvSpPr>
          <p:cNvPr id="4" name="ענן 3">
            <a:extLst>
              <a:ext uri="{FF2B5EF4-FFF2-40B4-BE49-F238E27FC236}">
                <a16:creationId xmlns:a16="http://schemas.microsoft.com/office/drawing/2014/main" id="{F8DA9FB0-B613-4E8A-B328-2A62690A6B7B}"/>
              </a:ext>
            </a:extLst>
          </p:cNvPr>
          <p:cNvSpPr/>
          <p:nvPr/>
        </p:nvSpPr>
        <p:spPr>
          <a:xfrm>
            <a:off x="6627812" y="0"/>
            <a:ext cx="2213008" cy="152400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b="1" dirty="0">
                <a:solidFill>
                  <a:schemeClr val="tx2"/>
                </a:solidFill>
              </a:rPr>
              <a:t>קר לי ואני רעב. אני רואה אנשים ליד המדורה. אולי אבקש קצת אוכל?</a:t>
            </a:r>
            <a:r>
              <a:rPr lang="en-US" sz="1200" b="1" dirty="0">
                <a:solidFill>
                  <a:schemeClr val="tx2"/>
                </a:solidFill>
              </a:rPr>
              <a:t> </a:t>
            </a:r>
            <a:r>
              <a:rPr lang="he-IL" sz="1200" b="1" dirty="0">
                <a:solidFill>
                  <a:schemeClr val="tx2"/>
                </a:solidFill>
              </a:rPr>
              <a:t>מה כבר יכול להשתבש?</a:t>
            </a:r>
            <a:endParaRPr lang="en-US" sz="1200" b="1" dirty="0">
              <a:solidFill>
                <a:schemeClr val="tx2"/>
              </a:solidFill>
            </a:endParaRPr>
          </a:p>
        </p:txBody>
      </p:sp>
      <p:sp>
        <p:nvSpPr>
          <p:cNvPr id="5" name="תיבת טקסט 4">
            <a:extLst>
              <a:ext uri="{FF2B5EF4-FFF2-40B4-BE49-F238E27FC236}">
                <a16:creationId xmlns:a16="http://schemas.microsoft.com/office/drawing/2014/main" id="{C37341EC-7425-4631-B2B3-200B22CAFEA4}"/>
              </a:ext>
            </a:extLst>
          </p:cNvPr>
          <p:cNvSpPr txBox="1"/>
          <p:nvPr/>
        </p:nvSpPr>
        <p:spPr>
          <a:xfrm>
            <a:off x="3348003" y="3505200"/>
            <a:ext cx="2289209" cy="646331"/>
          </a:xfrm>
          <a:prstGeom prst="rect">
            <a:avLst/>
          </a:prstGeom>
          <a:solidFill>
            <a:schemeClr val="bg1"/>
          </a:solidFill>
        </p:spPr>
        <p:txBody>
          <a:bodyPr wrap="square" rtlCol="0">
            <a:spAutoFit/>
          </a:bodyPr>
          <a:lstStyle/>
          <a:p>
            <a:r>
              <a:rPr lang="he-IL" b="1" dirty="0">
                <a:solidFill>
                  <a:schemeClr val="tx2"/>
                </a:solidFill>
              </a:rPr>
              <a:t>30,000 שנה לאחר מכן...</a:t>
            </a:r>
            <a:endParaRPr lang="en-US" b="1" dirty="0">
              <a:solidFill>
                <a:schemeClr val="tx2"/>
              </a:solidFill>
            </a:endParaRPr>
          </a:p>
        </p:txBody>
      </p:sp>
    </p:spTree>
    <p:extLst>
      <p:ext uri="{BB962C8B-B14F-4D97-AF65-F5344CB8AC3E}">
        <p14:creationId xmlns:p14="http://schemas.microsoft.com/office/powerpoint/2010/main" val="41540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DDE1F3-8203-42FE-A329-F02BA023B047}"/>
              </a:ext>
            </a:extLst>
          </p:cNvPr>
          <p:cNvSpPr>
            <a:spLocks noGrp="1"/>
          </p:cNvSpPr>
          <p:nvPr>
            <p:ph type="title"/>
          </p:nvPr>
        </p:nvSpPr>
        <p:spPr>
          <a:xfrm>
            <a:off x="1522412" y="189723"/>
            <a:ext cx="9144000" cy="1144556"/>
          </a:xfrm>
        </p:spPr>
        <p:txBody>
          <a:bodyPr anchor="b">
            <a:normAutofit/>
          </a:bodyPr>
          <a:lstStyle/>
          <a:p>
            <a:pPr algn="ctr"/>
            <a:r>
              <a:rPr lang="he-IL" b="1" dirty="0"/>
              <a:t>כלבים בחברה חקלאית</a:t>
            </a:r>
            <a:endParaRPr lang="en-US" b="1" dirty="0"/>
          </a:p>
        </p:txBody>
      </p:sp>
      <p:pic>
        <p:nvPicPr>
          <p:cNvPr id="7170" name="Picture 2" descr="גרייהאונד: המהיר בכלבי הרוח – ד&quot;ר צפרא סיריק">
            <a:extLst>
              <a:ext uri="{FF2B5EF4-FFF2-40B4-BE49-F238E27FC236}">
                <a16:creationId xmlns:a16="http://schemas.microsoft.com/office/drawing/2014/main" id="{768C1D19-F63D-4DCF-9086-8AD34AD5ABC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65887" y="1888957"/>
            <a:ext cx="5992877" cy="4779319"/>
          </a:xfrm>
          <a:prstGeom prst="rect">
            <a:avLst/>
          </a:prstGeom>
          <a:solidFill>
            <a:srgbClr val="FFFFFF"/>
          </a:solidFill>
        </p:spPr>
      </p:pic>
      <p:sp>
        <p:nvSpPr>
          <p:cNvPr id="3" name="מציין מיקום תוכן 2">
            <a:extLst>
              <a:ext uri="{FF2B5EF4-FFF2-40B4-BE49-F238E27FC236}">
                <a16:creationId xmlns:a16="http://schemas.microsoft.com/office/drawing/2014/main" id="{C514353C-4852-4A13-8F63-276318745D05}"/>
              </a:ext>
            </a:extLst>
          </p:cNvPr>
          <p:cNvSpPr>
            <a:spLocks noGrp="1"/>
          </p:cNvSpPr>
          <p:nvPr>
            <p:ph sz="half" idx="2"/>
          </p:nvPr>
        </p:nvSpPr>
        <p:spPr>
          <a:xfrm>
            <a:off x="230061" y="1905000"/>
            <a:ext cx="5711952" cy="4779318"/>
          </a:xfrm>
        </p:spPr>
        <p:txBody>
          <a:bodyPr>
            <a:normAutofit/>
          </a:bodyPr>
          <a:lstStyle/>
          <a:p>
            <a:r>
              <a:rPr lang="he-IL" sz="3200" dirty="0">
                <a:solidFill>
                  <a:schemeClr val="tx2"/>
                </a:solidFill>
              </a:rPr>
              <a:t>עליית חשיבות הרכוש הביא כנראה לפיתוח כלבי שמירה.</a:t>
            </a:r>
          </a:p>
          <a:p>
            <a:r>
              <a:rPr lang="he-IL" sz="3200" dirty="0">
                <a:solidFill>
                  <a:schemeClr val="tx2"/>
                </a:solidFill>
              </a:rPr>
              <a:t>טיפוח עדרי צאן הביא לצורך בפיתוח כלבי רועים.</a:t>
            </a:r>
          </a:p>
          <a:p>
            <a:r>
              <a:rPr lang="he-IL" sz="3200" dirty="0">
                <a:solidFill>
                  <a:schemeClr val="tx2"/>
                </a:solidFill>
              </a:rPr>
              <a:t>התמחות בציד הביאה לפיתוח זני כלבים המתאימים לעבודות ציד.</a:t>
            </a:r>
          </a:p>
        </p:txBody>
      </p:sp>
    </p:spTree>
    <p:extLst>
      <p:ext uri="{BB962C8B-B14F-4D97-AF65-F5344CB8AC3E}">
        <p14:creationId xmlns:p14="http://schemas.microsoft.com/office/powerpoint/2010/main" val="79783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arthtones 16x9">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lumMod val="100000"/>
              </a:schemeClr>
            </a:gs>
            <a:gs pos="100000">
              <a:schemeClr val="phClr">
                <a:tint val="80000"/>
              </a:schemeClr>
            </a:gs>
          </a:gsLst>
          <a:lin ang="5400000" scaled="0"/>
        </a:gradFill>
        <a:blipFill>
          <a:blip xmlns:r="http://schemas.openxmlformats.org/officeDocument/2006/relationships" r:embed="rId1">
            <a:duotone>
              <a:schemeClr val="phClr">
                <a:shade val="50000"/>
              </a:schemeClr>
              <a:schemeClr val="phClr">
                <a:tint val="80000"/>
              </a:schemeClr>
            </a:duotone>
          </a:blip>
          <a:stretch/>
        </a:blipFill>
      </a:bgFillStyleLst>
    </a:fmtScheme>
  </a:themeElements>
  <a:objectDefaults/>
  <a:extraClrSchemeLst/>
  <a:extLst>
    <a:ext uri="{05A4C25C-085E-4340-85A3-A5531E510DB2}">
      <thm15:themeFamily xmlns:thm15="http://schemas.microsoft.com/office/thememl/2012/main" name="Office_15976321_TF02801065.potx" id="{2E52FB7E-1D18-4F1D-91FF-19ED14BF174A}" vid="{47573776-1474-4166-812E-56B751933C05}"/>
    </a:ext>
  </a:extLst>
</a:theme>
</file>

<file path=ppt/theme/theme2.xml><?xml version="1.0" encoding="utf-8"?>
<a:theme xmlns:a="http://schemas.openxmlformats.org/drawingml/2006/main" name="ערכת נושא של Offic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ערכת נושא של Offic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410</Words>
  <Application>Microsoft Office PowerPoint</Application>
  <PresentationFormat>מותאם אישית</PresentationFormat>
  <Paragraphs>53</Paragraphs>
  <Slides>19</Slides>
  <Notes>3</Notes>
  <HiddenSlides>0</HiddenSlides>
  <MMClips>0</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19</vt:i4>
      </vt:variant>
    </vt:vector>
  </HeadingPairs>
  <TitlesOfParts>
    <vt:vector size="25" baseType="lpstr">
      <vt:lpstr>Arial</vt:lpstr>
      <vt:lpstr>Corbel</vt:lpstr>
      <vt:lpstr>Gisha</vt:lpstr>
      <vt:lpstr>Tahoma</vt:lpstr>
      <vt:lpstr>YouTube Noto</vt:lpstr>
      <vt:lpstr>Earthtones 16x9</vt:lpstr>
      <vt:lpstr>מוצאו של הכלב(1)</vt:lpstr>
      <vt:lpstr>קצת על הכלב</vt:lpstr>
      <vt:lpstr>קצת היסטוריה</vt:lpstr>
      <vt:lpstr>ביות הכלב</vt:lpstr>
      <vt:lpstr>מצגת של PowerPoint‏</vt:lpstr>
      <vt:lpstr>השערות לתהליך ביות כלבים</vt:lpstr>
      <vt:lpstr>השערות לתהליך ביות כלבים</vt:lpstr>
      <vt:lpstr>מצגת של PowerPoint‏</vt:lpstr>
      <vt:lpstr>כלבים בחברה חקלאית</vt:lpstr>
      <vt:lpstr>מטרות גידול כלבים בארץ ובעולם עזרה ברעיית צאן ובקר</vt:lpstr>
      <vt:lpstr>מטרות גידול כלבים בארץ ובעולם כלבי מזחלות</vt:lpstr>
      <vt:lpstr>מטרות גידול כלבים בארץ ובעולם עזרה בציד</vt:lpstr>
      <vt:lpstr>מטרות גידול כלבים בארץ ובעולם שמירה, אבטחת אישים ואירועים</vt:lpstr>
      <vt:lpstr>מטרות גידול כלבים בארץ ובעולם כלבים בשירות משטרה וכוחות חילוץ והצלה</vt:lpstr>
      <vt:lpstr>מטרות גידול כלבים בארץ ובעולם שימושים אזרחיים</vt:lpstr>
      <vt:lpstr>מטרות גידול כלבים בארץ ובעולם שימושים אזרחיים</vt:lpstr>
      <vt:lpstr>מטרות גידול כלבים בארץ ובעולם שימוש פרטי – תצוגות</vt:lpstr>
      <vt:lpstr>מטרות גידול כלבים בארץ ובעולם פרטי - תחרויות כלבים</vt:lpstr>
      <vt:lpstr>מטרות גידול כלבים בארץ ובעולם פרטי - תחרויות כלבים</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מוצאו של הכלב</dc:title>
  <dc:creator>קריסטינה  שורץ</dc:creator>
  <cp:lastModifiedBy>רונית נעמן נאמן</cp:lastModifiedBy>
  <cp:revision>4</cp:revision>
  <dcterms:created xsi:type="dcterms:W3CDTF">2020-08-09T12:08:38Z</dcterms:created>
  <dcterms:modified xsi:type="dcterms:W3CDTF">2020-09-23T10:22:52Z</dcterms:modified>
</cp:coreProperties>
</file>