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xls" ContentType="application/vnd.ms-excel"/>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4"/>
  </p:sldMasterIdLst>
  <p:notesMasterIdLst>
    <p:notesMasterId r:id="rId48"/>
  </p:notesMasterIdLst>
  <p:sldIdLst>
    <p:sldId id="263" r:id="rId5"/>
    <p:sldId id="256" r:id="rId6"/>
    <p:sldId id="257" r:id="rId7"/>
    <p:sldId id="260" r:id="rId8"/>
    <p:sldId id="262" r:id="rId9"/>
    <p:sldId id="261" r:id="rId10"/>
    <p:sldId id="311" r:id="rId11"/>
    <p:sldId id="264" r:id="rId12"/>
    <p:sldId id="268" r:id="rId13"/>
    <p:sldId id="278" r:id="rId14"/>
    <p:sldId id="292" r:id="rId15"/>
    <p:sldId id="293" r:id="rId16"/>
    <p:sldId id="275" r:id="rId17"/>
    <p:sldId id="279" r:id="rId18"/>
    <p:sldId id="280" r:id="rId19"/>
    <p:sldId id="287" r:id="rId20"/>
    <p:sldId id="285" r:id="rId21"/>
    <p:sldId id="283" r:id="rId22"/>
    <p:sldId id="291" r:id="rId23"/>
    <p:sldId id="282" r:id="rId24"/>
    <p:sldId id="289" r:id="rId25"/>
    <p:sldId id="290" r:id="rId26"/>
    <p:sldId id="271" r:id="rId27"/>
    <p:sldId id="288" r:id="rId28"/>
    <p:sldId id="299" r:id="rId29"/>
    <p:sldId id="269" r:id="rId30"/>
    <p:sldId id="301" r:id="rId31"/>
    <p:sldId id="266" r:id="rId32"/>
    <p:sldId id="296" r:id="rId33"/>
    <p:sldId id="297" r:id="rId34"/>
    <p:sldId id="298" r:id="rId35"/>
    <p:sldId id="302" r:id="rId36"/>
    <p:sldId id="310" r:id="rId37"/>
    <p:sldId id="303" r:id="rId38"/>
    <p:sldId id="305" r:id="rId39"/>
    <p:sldId id="306" r:id="rId40"/>
    <p:sldId id="300" r:id="rId41"/>
    <p:sldId id="308" r:id="rId42"/>
    <p:sldId id="304" r:id="rId43"/>
    <p:sldId id="307" r:id="rId44"/>
    <p:sldId id="265" r:id="rId45"/>
    <p:sldId id="294" r:id="rId46"/>
    <p:sldId id="309" r:id="rId47"/>
  </p:sldIdLst>
  <p:sldSz cx="9144000" cy="6858000" type="screen4x3"/>
  <p:notesSz cx="6858000" cy="9144000"/>
  <p:defaultText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4660"/>
  </p:normalViewPr>
  <p:slideViewPr>
    <p:cSldViewPr>
      <p:cViewPr varScale="1">
        <p:scale>
          <a:sx n="70" d="100"/>
          <a:sy n="70" d="100"/>
        </p:scale>
        <p:origin x="516"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8.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he-IL"/>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8F7B417D-083D-4982-B33F-DE621142F996}" type="datetimeFigureOut">
              <a:rPr lang="he-IL" smtClean="0"/>
              <a:pPr/>
              <a:t>י'/חשון/תשע"ט</a:t>
            </a:fld>
            <a:endParaRPr lang="he-IL"/>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he-IL"/>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e-IL"/>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he-IL"/>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BC82AADE-9547-47E8-AC42-A34DF02BC178}" type="slidenum">
              <a:rPr lang="he-IL" smtClean="0"/>
              <a:pPr/>
              <a:t>‹#›</a:t>
            </a:fld>
            <a:endParaRPr lang="he-IL"/>
          </a:p>
        </p:txBody>
      </p:sp>
    </p:spTree>
    <p:extLst>
      <p:ext uri="{BB962C8B-B14F-4D97-AF65-F5344CB8AC3E}">
        <p14:creationId xmlns:p14="http://schemas.microsoft.com/office/powerpoint/2010/main" val="2078631877"/>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4CA9A73-FAC7-403E-8E3A-B09A56A889F5}" type="slidenum">
              <a:rPr lang="he-IL" altLang="en-US"/>
              <a:pPr/>
              <a:t>25</a:t>
            </a:fld>
            <a:endParaRPr lang="en-US" altLang="en-US"/>
          </a:p>
        </p:txBody>
      </p:sp>
      <p:sp>
        <p:nvSpPr>
          <p:cNvPr id="248834" name="Rectangle 2"/>
          <p:cNvSpPr>
            <a:spLocks noGrp="1" noRot="1" noChangeAspect="1" noChangeArrowheads="1" noTextEdit="1"/>
          </p:cNvSpPr>
          <p:nvPr>
            <p:ph type="sldImg"/>
          </p:nvPr>
        </p:nvSpPr>
        <p:spPr>
          <a:xfrm>
            <a:off x="1143000" y="685800"/>
            <a:ext cx="4573588" cy="3429000"/>
          </a:xfrm>
          <a:ln/>
        </p:spPr>
      </p:sp>
      <p:sp>
        <p:nvSpPr>
          <p:cNvPr id="248835" name="Rectangle 3"/>
          <p:cNvSpPr>
            <a:spLocks noGrp="1" noChangeArrowheads="1"/>
          </p:cNvSpPr>
          <p:nvPr>
            <p:ph type="body" idx="1"/>
          </p:nvPr>
        </p:nvSpPr>
        <p:spPr/>
        <p:txBody>
          <a:bodyPr/>
          <a:lstStyle/>
          <a:p>
            <a:endParaRPr lang="he-IL" dirty="0"/>
          </a:p>
        </p:txBody>
      </p:sp>
    </p:spTree>
    <p:extLst>
      <p:ext uri="{BB962C8B-B14F-4D97-AF65-F5344CB8AC3E}">
        <p14:creationId xmlns:p14="http://schemas.microsoft.com/office/powerpoint/2010/main" val="8342653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7103D2A-F558-4309-B639-AB4E26081E26}" type="slidenum">
              <a:rPr lang="he-IL" altLang="en-US"/>
              <a:pPr/>
              <a:t>34</a:t>
            </a:fld>
            <a:endParaRPr lang="en-US" altLang="en-US"/>
          </a:p>
        </p:txBody>
      </p:sp>
      <p:sp>
        <p:nvSpPr>
          <p:cNvPr id="92162" name="Rectangle 2"/>
          <p:cNvSpPr>
            <a:spLocks noGrp="1" noRot="1" noChangeAspect="1" noChangeArrowheads="1" noTextEdit="1"/>
          </p:cNvSpPr>
          <p:nvPr>
            <p:ph type="sldImg"/>
          </p:nvPr>
        </p:nvSpPr>
        <p:spPr>
          <a:xfrm>
            <a:off x="1143000" y="685800"/>
            <a:ext cx="4572000" cy="3429000"/>
          </a:xfrm>
          <a:ln/>
        </p:spPr>
      </p:sp>
      <p:sp>
        <p:nvSpPr>
          <p:cNvPr id="92163" name="Rectangle 3"/>
          <p:cNvSpPr>
            <a:spLocks noGrp="1" noChangeArrowheads="1"/>
          </p:cNvSpPr>
          <p:nvPr>
            <p:ph type="body" idx="1"/>
          </p:nvPr>
        </p:nvSpPr>
        <p:spPr/>
        <p:txBody>
          <a:bodyPr/>
          <a:lstStyle/>
          <a:p>
            <a:endParaRPr lang="he-IL"/>
          </a:p>
        </p:txBody>
      </p:sp>
    </p:spTree>
    <p:extLst>
      <p:ext uri="{BB962C8B-B14F-4D97-AF65-F5344CB8AC3E}">
        <p14:creationId xmlns:p14="http://schemas.microsoft.com/office/powerpoint/2010/main" val="5673153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Rot="1" noChangeAspect="1" noChangeArrowheads="1" noTextEdit="1"/>
          </p:cNvSpPr>
          <p:nvPr>
            <p:ph type="sldImg"/>
          </p:nvPr>
        </p:nvSpPr>
        <p:spPr>
          <a:ln/>
        </p:spPr>
      </p:sp>
      <p:sp>
        <p:nvSpPr>
          <p:cNvPr id="28675" name="Rectangle 3"/>
          <p:cNvSpPr>
            <a:spLocks noGrp="1" noChangeArrowheads="1"/>
          </p:cNvSpPr>
          <p:nvPr>
            <p:ph type="body" idx="1"/>
          </p:nvPr>
        </p:nvSpPr>
        <p:spPr>
          <a:noFill/>
        </p:spPr>
        <p:txBody>
          <a:bodyPr/>
          <a:lstStyle/>
          <a:p>
            <a:pPr eaLnBrk="1" hangingPunct="1">
              <a:lnSpc>
                <a:spcPct val="150000"/>
              </a:lnSpc>
              <a:buClr>
                <a:schemeClr val="tx1"/>
              </a:buClr>
              <a:buFont typeface="Wingdings" pitchFamily="2" charset="2"/>
              <a:buNone/>
            </a:pPr>
            <a:endParaRPr lang="en-US" b="1" smtClean="0"/>
          </a:p>
        </p:txBody>
      </p:sp>
    </p:spTree>
    <p:extLst>
      <p:ext uri="{BB962C8B-B14F-4D97-AF65-F5344CB8AC3E}">
        <p14:creationId xmlns:p14="http://schemas.microsoft.com/office/powerpoint/2010/main" val="5335119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he-IL"/>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he-IL"/>
          </a:p>
        </p:txBody>
      </p:sp>
      <p:sp>
        <p:nvSpPr>
          <p:cNvPr id="4" name="Date Placeholder 3"/>
          <p:cNvSpPr>
            <a:spLocks noGrp="1"/>
          </p:cNvSpPr>
          <p:nvPr>
            <p:ph type="dt" sz="half" idx="10"/>
          </p:nvPr>
        </p:nvSpPr>
        <p:spPr/>
        <p:txBody>
          <a:bodyPr/>
          <a:lstStyle/>
          <a:p>
            <a:fld id="{1C98150D-8B20-41CC-B9E7-EBBAD97F8966}" type="datetime8">
              <a:rPr lang="he-IL" smtClean="0"/>
              <a:t>19 אוקטובר 18</a:t>
            </a:fld>
            <a:endParaRPr lang="he-IL"/>
          </a:p>
        </p:txBody>
      </p:sp>
      <p:sp>
        <p:nvSpPr>
          <p:cNvPr id="5" name="Footer Placeholder 4"/>
          <p:cNvSpPr>
            <a:spLocks noGrp="1"/>
          </p:cNvSpPr>
          <p:nvPr>
            <p:ph type="ftr" sz="quarter" idx="11"/>
          </p:nvPr>
        </p:nvSpPr>
        <p:spPr/>
        <p:txBody>
          <a:bodyPr/>
          <a:lstStyle/>
          <a:p>
            <a:r>
              <a:rPr lang="he-IL" smtClean="0"/>
              <a:t>חגית ספקוטי</a:t>
            </a:r>
            <a:endParaRPr lang="he-IL"/>
          </a:p>
        </p:txBody>
      </p:sp>
      <p:sp>
        <p:nvSpPr>
          <p:cNvPr id="6" name="Slide Number Placeholder 5"/>
          <p:cNvSpPr>
            <a:spLocks noGrp="1"/>
          </p:cNvSpPr>
          <p:nvPr>
            <p:ph type="sldNum" sz="quarter" idx="12"/>
          </p:nvPr>
        </p:nvSpPr>
        <p:spPr/>
        <p:txBody>
          <a:bodyPr/>
          <a:lstStyle/>
          <a:p>
            <a:fld id="{808B1CC1-60A1-4063-9091-ABDDE6667AE8}" type="slidenum">
              <a:rPr lang="he-IL" smtClean="0"/>
              <a:pPr/>
              <a:t>‹#›</a:t>
            </a:fld>
            <a:endParaRPr lang="he-I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e-IL"/>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e-IL"/>
          </a:p>
        </p:txBody>
      </p:sp>
      <p:sp>
        <p:nvSpPr>
          <p:cNvPr id="4" name="Date Placeholder 3"/>
          <p:cNvSpPr>
            <a:spLocks noGrp="1"/>
          </p:cNvSpPr>
          <p:nvPr>
            <p:ph type="dt" sz="half" idx="10"/>
          </p:nvPr>
        </p:nvSpPr>
        <p:spPr/>
        <p:txBody>
          <a:bodyPr/>
          <a:lstStyle/>
          <a:p>
            <a:fld id="{E89A9252-8712-4FCD-B964-779769C29AC5}" type="datetime8">
              <a:rPr lang="he-IL" smtClean="0"/>
              <a:t>19 אוקטובר 18</a:t>
            </a:fld>
            <a:endParaRPr lang="he-IL"/>
          </a:p>
        </p:txBody>
      </p:sp>
      <p:sp>
        <p:nvSpPr>
          <p:cNvPr id="5" name="Footer Placeholder 4"/>
          <p:cNvSpPr>
            <a:spLocks noGrp="1"/>
          </p:cNvSpPr>
          <p:nvPr>
            <p:ph type="ftr" sz="quarter" idx="11"/>
          </p:nvPr>
        </p:nvSpPr>
        <p:spPr/>
        <p:txBody>
          <a:bodyPr/>
          <a:lstStyle/>
          <a:p>
            <a:r>
              <a:rPr lang="he-IL" smtClean="0"/>
              <a:t>חגית ספקוטי</a:t>
            </a:r>
            <a:endParaRPr lang="he-IL"/>
          </a:p>
        </p:txBody>
      </p:sp>
      <p:sp>
        <p:nvSpPr>
          <p:cNvPr id="6" name="Slide Number Placeholder 5"/>
          <p:cNvSpPr>
            <a:spLocks noGrp="1"/>
          </p:cNvSpPr>
          <p:nvPr>
            <p:ph type="sldNum" sz="quarter" idx="12"/>
          </p:nvPr>
        </p:nvSpPr>
        <p:spPr/>
        <p:txBody>
          <a:bodyPr/>
          <a:lstStyle/>
          <a:p>
            <a:fld id="{808B1CC1-60A1-4063-9091-ABDDE6667AE8}" type="slidenum">
              <a:rPr lang="he-IL" smtClean="0"/>
              <a:pPr/>
              <a:t>‹#›</a:t>
            </a:fld>
            <a:endParaRPr lang="he-I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he-IL"/>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e-IL"/>
          </a:p>
        </p:txBody>
      </p:sp>
      <p:sp>
        <p:nvSpPr>
          <p:cNvPr id="4" name="Date Placeholder 3"/>
          <p:cNvSpPr>
            <a:spLocks noGrp="1"/>
          </p:cNvSpPr>
          <p:nvPr>
            <p:ph type="dt" sz="half" idx="10"/>
          </p:nvPr>
        </p:nvSpPr>
        <p:spPr/>
        <p:txBody>
          <a:bodyPr/>
          <a:lstStyle/>
          <a:p>
            <a:fld id="{493FFE88-8C60-4D64-B116-557EBA33BFE8}" type="datetime8">
              <a:rPr lang="he-IL" smtClean="0"/>
              <a:t>19 אוקטובר 18</a:t>
            </a:fld>
            <a:endParaRPr lang="he-IL"/>
          </a:p>
        </p:txBody>
      </p:sp>
      <p:sp>
        <p:nvSpPr>
          <p:cNvPr id="5" name="Footer Placeholder 4"/>
          <p:cNvSpPr>
            <a:spLocks noGrp="1"/>
          </p:cNvSpPr>
          <p:nvPr>
            <p:ph type="ftr" sz="quarter" idx="11"/>
          </p:nvPr>
        </p:nvSpPr>
        <p:spPr/>
        <p:txBody>
          <a:bodyPr/>
          <a:lstStyle/>
          <a:p>
            <a:r>
              <a:rPr lang="he-IL" smtClean="0"/>
              <a:t>חגית ספקוטי</a:t>
            </a:r>
            <a:endParaRPr lang="he-IL"/>
          </a:p>
        </p:txBody>
      </p:sp>
      <p:sp>
        <p:nvSpPr>
          <p:cNvPr id="6" name="Slide Number Placeholder 5"/>
          <p:cNvSpPr>
            <a:spLocks noGrp="1"/>
          </p:cNvSpPr>
          <p:nvPr>
            <p:ph type="sldNum" sz="quarter" idx="12"/>
          </p:nvPr>
        </p:nvSpPr>
        <p:spPr/>
        <p:txBody>
          <a:bodyPr/>
          <a:lstStyle/>
          <a:p>
            <a:fld id="{808B1CC1-60A1-4063-9091-ABDDE6667AE8}" type="slidenum">
              <a:rPr lang="he-IL" smtClean="0"/>
              <a:pPr/>
              <a:t>‹#›</a:t>
            </a:fld>
            <a:endParaRPr lang="he-IL"/>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28600"/>
            <a:ext cx="8229600" cy="5867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e-IL"/>
          </a:p>
        </p:txBody>
      </p:sp>
      <p:sp>
        <p:nvSpPr>
          <p:cNvPr id="3" name="Date Placeholder 2"/>
          <p:cNvSpPr>
            <a:spLocks noGrp="1"/>
          </p:cNvSpPr>
          <p:nvPr>
            <p:ph type="dt" sz="half" idx="10"/>
          </p:nvPr>
        </p:nvSpPr>
        <p:spPr>
          <a:xfrm>
            <a:off x="457200" y="6248400"/>
            <a:ext cx="2133600" cy="457200"/>
          </a:xfrm>
        </p:spPr>
        <p:txBody>
          <a:bodyPr/>
          <a:lstStyle>
            <a:lvl1pPr>
              <a:defRPr/>
            </a:lvl1pPr>
          </a:lstStyle>
          <a:p>
            <a:fld id="{1F3C3A81-D564-47B9-AFE9-7B2F705376A1}" type="datetime8">
              <a:rPr lang="he-IL" smtClean="0"/>
              <a:t>19 אוקטובר 18</a:t>
            </a:fld>
            <a:endParaRPr lang="en-US"/>
          </a:p>
        </p:txBody>
      </p:sp>
      <p:sp>
        <p:nvSpPr>
          <p:cNvPr id="4" name="Footer Placeholder 3"/>
          <p:cNvSpPr>
            <a:spLocks noGrp="1"/>
          </p:cNvSpPr>
          <p:nvPr>
            <p:ph type="ftr" sz="quarter" idx="11"/>
          </p:nvPr>
        </p:nvSpPr>
        <p:spPr>
          <a:xfrm>
            <a:off x="3124200" y="6248400"/>
            <a:ext cx="2895600" cy="457200"/>
          </a:xfrm>
        </p:spPr>
        <p:txBody>
          <a:bodyPr/>
          <a:lstStyle>
            <a:lvl1pPr>
              <a:defRPr/>
            </a:lvl1pPr>
          </a:lstStyle>
          <a:p>
            <a:r>
              <a:rPr lang="he-IL" smtClean="0"/>
              <a:t>חגית ספקוטי</a:t>
            </a:r>
            <a:endParaRPr lang="en-US"/>
          </a:p>
        </p:txBody>
      </p:sp>
      <p:sp>
        <p:nvSpPr>
          <p:cNvPr id="5" name="Slide Number Placeholder 4"/>
          <p:cNvSpPr>
            <a:spLocks noGrp="1"/>
          </p:cNvSpPr>
          <p:nvPr>
            <p:ph type="sldNum" sz="quarter" idx="12"/>
          </p:nvPr>
        </p:nvSpPr>
        <p:spPr>
          <a:xfrm>
            <a:off x="6553200" y="6248400"/>
            <a:ext cx="2133600" cy="457200"/>
          </a:xfrm>
        </p:spPr>
        <p:txBody>
          <a:bodyPr/>
          <a:lstStyle>
            <a:lvl1pPr>
              <a:defRPr/>
            </a:lvl1pPr>
          </a:lstStyle>
          <a:p>
            <a:fld id="{CF004C2F-22C4-4535-98A8-E7111705298A}" type="slidenum">
              <a:rPr lang="he-IL"/>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B334F784-2D42-48A1-AB39-5FEE6DC96CFE}" type="datetime8">
              <a:rPr lang="he-IL" smtClean="0"/>
              <a:t>19 אוקטובר 18</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he-IL" smtClean="0"/>
              <a:t>חגית ספקוטי</a:t>
            </a: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6F13CCB-32BA-4936-BD15-7FD744D8B7EC}" type="slidenum">
              <a:rPr lang="he-IL"/>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e-IL"/>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e-IL"/>
          </a:p>
        </p:txBody>
      </p:sp>
      <p:sp>
        <p:nvSpPr>
          <p:cNvPr id="4" name="Date Placeholder 3"/>
          <p:cNvSpPr>
            <a:spLocks noGrp="1"/>
          </p:cNvSpPr>
          <p:nvPr>
            <p:ph type="dt" sz="half" idx="10"/>
          </p:nvPr>
        </p:nvSpPr>
        <p:spPr/>
        <p:txBody>
          <a:bodyPr/>
          <a:lstStyle/>
          <a:p>
            <a:fld id="{05BD8396-FFEE-440D-9414-7445E5362402}" type="datetime8">
              <a:rPr lang="he-IL" smtClean="0"/>
              <a:t>19 אוקטובר 18</a:t>
            </a:fld>
            <a:endParaRPr lang="he-IL"/>
          </a:p>
        </p:txBody>
      </p:sp>
      <p:sp>
        <p:nvSpPr>
          <p:cNvPr id="5" name="Footer Placeholder 4"/>
          <p:cNvSpPr>
            <a:spLocks noGrp="1"/>
          </p:cNvSpPr>
          <p:nvPr>
            <p:ph type="ftr" sz="quarter" idx="11"/>
          </p:nvPr>
        </p:nvSpPr>
        <p:spPr/>
        <p:txBody>
          <a:bodyPr/>
          <a:lstStyle/>
          <a:p>
            <a:r>
              <a:rPr lang="he-IL" smtClean="0"/>
              <a:t>חגית ספקוטי</a:t>
            </a:r>
            <a:endParaRPr lang="he-IL"/>
          </a:p>
        </p:txBody>
      </p:sp>
      <p:sp>
        <p:nvSpPr>
          <p:cNvPr id="6" name="Slide Number Placeholder 5"/>
          <p:cNvSpPr>
            <a:spLocks noGrp="1"/>
          </p:cNvSpPr>
          <p:nvPr>
            <p:ph type="sldNum" sz="quarter" idx="12"/>
          </p:nvPr>
        </p:nvSpPr>
        <p:spPr/>
        <p:txBody>
          <a:bodyPr/>
          <a:lstStyle/>
          <a:p>
            <a:fld id="{808B1CC1-60A1-4063-9091-ABDDE6667AE8}" type="slidenum">
              <a:rPr lang="he-IL" smtClean="0"/>
              <a:pPr/>
              <a:t>‹#›</a:t>
            </a:fld>
            <a:endParaRPr lang="he-I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smtClean="0"/>
              <a:t>Click to edit Master title style</a:t>
            </a:r>
            <a:endParaRPr lang="he-IL"/>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78CC549-7C58-403C-807E-3237E9E0CAE3}" type="datetime8">
              <a:rPr lang="he-IL" smtClean="0"/>
              <a:t>19 אוקטובר 18</a:t>
            </a:fld>
            <a:endParaRPr lang="he-IL"/>
          </a:p>
        </p:txBody>
      </p:sp>
      <p:sp>
        <p:nvSpPr>
          <p:cNvPr id="5" name="Footer Placeholder 4"/>
          <p:cNvSpPr>
            <a:spLocks noGrp="1"/>
          </p:cNvSpPr>
          <p:nvPr>
            <p:ph type="ftr" sz="quarter" idx="11"/>
          </p:nvPr>
        </p:nvSpPr>
        <p:spPr/>
        <p:txBody>
          <a:bodyPr/>
          <a:lstStyle/>
          <a:p>
            <a:r>
              <a:rPr lang="he-IL" smtClean="0"/>
              <a:t>חגית ספקוטי</a:t>
            </a:r>
            <a:endParaRPr lang="he-IL"/>
          </a:p>
        </p:txBody>
      </p:sp>
      <p:sp>
        <p:nvSpPr>
          <p:cNvPr id="6" name="Slide Number Placeholder 5"/>
          <p:cNvSpPr>
            <a:spLocks noGrp="1"/>
          </p:cNvSpPr>
          <p:nvPr>
            <p:ph type="sldNum" sz="quarter" idx="12"/>
          </p:nvPr>
        </p:nvSpPr>
        <p:spPr/>
        <p:txBody>
          <a:bodyPr/>
          <a:lstStyle/>
          <a:p>
            <a:fld id="{808B1CC1-60A1-4063-9091-ABDDE6667AE8}" type="slidenum">
              <a:rPr lang="he-IL" smtClean="0"/>
              <a:pPr/>
              <a:t>‹#›</a:t>
            </a:fld>
            <a:endParaRPr lang="he-I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e-IL"/>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e-IL"/>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e-IL"/>
          </a:p>
        </p:txBody>
      </p:sp>
      <p:sp>
        <p:nvSpPr>
          <p:cNvPr id="5" name="Date Placeholder 4"/>
          <p:cNvSpPr>
            <a:spLocks noGrp="1"/>
          </p:cNvSpPr>
          <p:nvPr>
            <p:ph type="dt" sz="half" idx="10"/>
          </p:nvPr>
        </p:nvSpPr>
        <p:spPr/>
        <p:txBody>
          <a:bodyPr/>
          <a:lstStyle/>
          <a:p>
            <a:fld id="{B61088CD-1B1E-40AB-85DF-39EC867675C2}" type="datetime8">
              <a:rPr lang="he-IL" smtClean="0"/>
              <a:t>19 אוקטובר 18</a:t>
            </a:fld>
            <a:endParaRPr lang="he-IL"/>
          </a:p>
        </p:txBody>
      </p:sp>
      <p:sp>
        <p:nvSpPr>
          <p:cNvPr id="6" name="Footer Placeholder 5"/>
          <p:cNvSpPr>
            <a:spLocks noGrp="1"/>
          </p:cNvSpPr>
          <p:nvPr>
            <p:ph type="ftr" sz="quarter" idx="11"/>
          </p:nvPr>
        </p:nvSpPr>
        <p:spPr/>
        <p:txBody>
          <a:bodyPr/>
          <a:lstStyle/>
          <a:p>
            <a:r>
              <a:rPr lang="he-IL" smtClean="0"/>
              <a:t>חגית ספקוטי</a:t>
            </a:r>
            <a:endParaRPr lang="he-IL"/>
          </a:p>
        </p:txBody>
      </p:sp>
      <p:sp>
        <p:nvSpPr>
          <p:cNvPr id="7" name="Slide Number Placeholder 6"/>
          <p:cNvSpPr>
            <a:spLocks noGrp="1"/>
          </p:cNvSpPr>
          <p:nvPr>
            <p:ph type="sldNum" sz="quarter" idx="12"/>
          </p:nvPr>
        </p:nvSpPr>
        <p:spPr/>
        <p:txBody>
          <a:bodyPr/>
          <a:lstStyle/>
          <a:p>
            <a:fld id="{808B1CC1-60A1-4063-9091-ABDDE6667AE8}" type="slidenum">
              <a:rPr lang="he-IL" smtClean="0"/>
              <a:pPr/>
              <a:t>‹#›</a:t>
            </a:fld>
            <a:endParaRPr lang="he-I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he-IL"/>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e-IL"/>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e-IL"/>
          </a:p>
        </p:txBody>
      </p:sp>
      <p:sp>
        <p:nvSpPr>
          <p:cNvPr id="7" name="Date Placeholder 6"/>
          <p:cNvSpPr>
            <a:spLocks noGrp="1"/>
          </p:cNvSpPr>
          <p:nvPr>
            <p:ph type="dt" sz="half" idx="10"/>
          </p:nvPr>
        </p:nvSpPr>
        <p:spPr/>
        <p:txBody>
          <a:bodyPr/>
          <a:lstStyle/>
          <a:p>
            <a:fld id="{0E501C23-01D5-4073-8DAB-DEAD7050C465}" type="datetime8">
              <a:rPr lang="he-IL" smtClean="0"/>
              <a:t>19 אוקטובר 18</a:t>
            </a:fld>
            <a:endParaRPr lang="he-IL"/>
          </a:p>
        </p:txBody>
      </p:sp>
      <p:sp>
        <p:nvSpPr>
          <p:cNvPr id="8" name="Footer Placeholder 7"/>
          <p:cNvSpPr>
            <a:spLocks noGrp="1"/>
          </p:cNvSpPr>
          <p:nvPr>
            <p:ph type="ftr" sz="quarter" idx="11"/>
          </p:nvPr>
        </p:nvSpPr>
        <p:spPr/>
        <p:txBody>
          <a:bodyPr/>
          <a:lstStyle/>
          <a:p>
            <a:r>
              <a:rPr lang="he-IL" smtClean="0"/>
              <a:t>חגית ספקוטי</a:t>
            </a:r>
            <a:endParaRPr lang="he-IL"/>
          </a:p>
        </p:txBody>
      </p:sp>
      <p:sp>
        <p:nvSpPr>
          <p:cNvPr id="9" name="Slide Number Placeholder 8"/>
          <p:cNvSpPr>
            <a:spLocks noGrp="1"/>
          </p:cNvSpPr>
          <p:nvPr>
            <p:ph type="sldNum" sz="quarter" idx="12"/>
          </p:nvPr>
        </p:nvSpPr>
        <p:spPr/>
        <p:txBody>
          <a:bodyPr/>
          <a:lstStyle/>
          <a:p>
            <a:fld id="{808B1CC1-60A1-4063-9091-ABDDE6667AE8}" type="slidenum">
              <a:rPr lang="he-IL" smtClean="0"/>
              <a:pPr/>
              <a:t>‹#›</a:t>
            </a:fld>
            <a:endParaRPr lang="he-I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e-IL"/>
          </a:p>
        </p:txBody>
      </p:sp>
      <p:sp>
        <p:nvSpPr>
          <p:cNvPr id="3" name="Date Placeholder 2"/>
          <p:cNvSpPr>
            <a:spLocks noGrp="1"/>
          </p:cNvSpPr>
          <p:nvPr>
            <p:ph type="dt" sz="half" idx="10"/>
          </p:nvPr>
        </p:nvSpPr>
        <p:spPr/>
        <p:txBody>
          <a:bodyPr/>
          <a:lstStyle/>
          <a:p>
            <a:fld id="{04D5F690-0CDE-4230-886F-5F8FE1F9D3AB}" type="datetime8">
              <a:rPr lang="he-IL" smtClean="0"/>
              <a:t>19 אוקטובר 18</a:t>
            </a:fld>
            <a:endParaRPr lang="he-IL"/>
          </a:p>
        </p:txBody>
      </p:sp>
      <p:sp>
        <p:nvSpPr>
          <p:cNvPr id="4" name="Footer Placeholder 3"/>
          <p:cNvSpPr>
            <a:spLocks noGrp="1"/>
          </p:cNvSpPr>
          <p:nvPr>
            <p:ph type="ftr" sz="quarter" idx="11"/>
          </p:nvPr>
        </p:nvSpPr>
        <p:spPr/>
        <p:txBody>
          <a:bodyPr/>
          <a:lstStyle/>
          <a:p>
            <a:r>
              <a:rPr lang="he-IL" smtClean="0"/>
              <a:t>חגית ספקוטי</a:t>
            </a:r>
            <a:endParaRPr lang="he-IL"/>
          </a:p>
        </p:txBody>
      </p:sp>
      <p:sp>
        <p:nvSpPr>
          <p:cNvPr id="5" name="Slide Number Placeholder 4"/>
          <p:cNvSpPr>
            <a:spLocks noGrp="1"/>
          </p:cNvSpPr>
          <p:nvPr>
            <p:ph type="sldNum" sz="quarter" idx="12"/>
          </p:nvPr>
        </p:nvSpPr>
        <p:spPr/>
        <p:txBody>
          <a:bodyPr/>
          <a:lstStyle/>
          <a:p>
            <a:fld id="{808B1CC1-60A1-4063-9091-ABDDE6667AE8}" type="slidenum">
              <a:rPr lang="he-IL" smtClean="0"/>
              <a:pPr/>
              <a:t>‹#›</a:t>
            </a:fld>
            <a:endParaRPr lang="he-I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DA51E78-AEA9-4745-A535-63B6551AFA91}" type="datetime8">
              <a:rPr lang="he-IL" smtClean="0"/>
              <a:t>19 אוקטובר 18</a:t>
            </a:fld>
            <a:endParaRPr lang="he-IL"/>
          </a:p>
        </p:txBody>
      </p:sp>
      <p:sp>
        <p:nvSpPr>
          <p:cNvPr id="3" name="Footer Placeholder 2"/>
          <p:cNvSpPr>
            <a:spLocks noGrp="1"/>
          </p:cNvSpPr>
          <p:nvPr>
            <p:ph type="ftr" sz="quarter" idx="11"/>
          </p:nvPr>
        </p:nvSpPr>
        <p:spPr/>
        <p:txBody>
          <a:bodyPr/>
          <a:lstStyle/>
          <a:p>
            <a:r>
              <a:rPr lang="he-IL" smtClean="0"/>
              <a:t>חגית ספקוטי</a:t>
            </a:r>
            <a:endParaRPr lang="he-IL"/>
          </a:p>
        </p:txBody>
      </p:sp>
      <p:sp>
        <p:nvSpPr>
          <p:cNvPr id="4" name="Slide Number Placeholder 3"/>
          <p:cNvSpPr>
            <a:spLocks noGrp="1"/>
          </p:cNvSpPr>
          <p:nvPr>
            <p:ph type="sldNum" sz="quarter" idx="12"/>
          </p:nvPr>
        </p:nvSpPr>
        <p:spPr/>
        <p:txBody>
          <a:bodyPr/>
          <a:lstStyle/>
          <a:p>
            <a:fld id="{808B1CC1-60A1-4063-9091-ABDDE6667AE8}" type="slidenum">
              <a:rPr lang="he-IL" smtClean="0"/>
              <a:pPr/>
              <a:t>‹#›</a:t>
            </a:fld>
            <a:endParaRPr lang="he-I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smtClean="0"/>
              <a:t>Click to edit Master title style</a:t>
            </a:r>
            <a:endParaRPr lang="he-IL"/>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e-IL"/>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357A640-DE0A-4945-8FC4-B5FC644B0285}" type="datetime8">
              <a:rPr lang="he-IL" smtClean="0"/>
              <a:t>19 אוקטובר 18</a:t>
            </a:fld>
            <a:endParaRPr lang="he-IL"/>
          </a:p>
        </p:txBody>
      </p:sp>
      <p:sp>
        <p:nvSpPr>
          <p:cNvPr id="6" name="Footer Placeholder 5"/>
          <p:cNvSpPr>
            <a:spLocks noGrp="1"/>
          </p:cNvSpPr>
          <p:nvPr>
            <p:ph type="ftr" sz="quarter" idx="11"/>
          </p:nvPr>
        </p:nvSpPr>
        <p:spPr/>
        <p:txBody>
          <a:bodyPr/>
          <a:lstStyle/>
          <a:p>
            <a:r>
              <a:rPr lang="he-IL" smtClean="0"/>
              <a:t>חגית ספקוטי</a:t>
            </a:r>
            <a:endParaRPr lang="he-IL"/>
          </a:p>
        </p:txBody>
      </p:sp>
      <p:sp>
        <p:nvSpPr>
          <p:cNvPr id="7" name="Slide Number Placeholder 6"/>
          <p:cNvSpPr>
            <a:spLocks noGrp="1"/>
          </p:cNvSpPr>
          <p:nvPr>
            <p:ph type="sldNum" sz="quarter" idx="12"/>
          </p:nvPr>
        </p:nvSpPr>
        <p:spPr/>
        <p:txBody>
          <a:bodyPr/>
          <a:lstStyle/>
          <a:p>
            <a:fld id="{808B1CC1-60A1-4063-9091-ABDDE6667AE8}" type="slidenum">
              <a:rPr lang="he-IL" smtClean="0"/>
              <a:pPr/>
              <a:t>‹#›</a:t>
            </a:fld>
            <a:endParaRPr lang="he-I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smtClean="0"/>
              <a:t>Click to edit Master title style</a:t>
            </a:r>
            <a:endParaRPr lang="he-IL"/>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e-IL"/>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3004A0A-7F95-4486-BEF2-7BC915439041}" type="datetime8">
              <a:rPr lang="he-IL" smtClean="0"/>
              <a:t>19 אוקטובר 18</a:t>
            </a:fld>
            <a:endParaRPr lang="he-IL"/>
          </a:p>
        </p:txBody>
      </p:sp>
      <p:sp>
        <p:nvSpPr>
          <p:cNvPr id="6" name="Footer Placeholder 5"/>
          <p:cNvSpPr>
            <a:spLocks noGrp="1"/>
          </p:cNvSpPr>
          <p:nvPr>
            <p:ph type="ftr" sz="quarter" idx="11"/>
          </p:nvPr>
        </p:nvSpPr>
        <p:spPr/>
        <p:txBody>
          <a:bodyPr/>
          <a:lstStyle/>
          <a:p>
            <a:r>
              <a:rPr lang="he-IL" smtClean="0"/>
              <a:t>חגית ספקוטי</a:t>
            </a:r>
            <a:endParaRPr lang="he-IL"/>
          </a:p>
        </p:txBody>
      </p:sp>
      <p:sp>
        <p:nvSpPr>
          <p:cNvPr id="7" name="Slide Number Placeholder 6"/>
          <p:cNvSpPr>
            <a:spLocks noGrp="1"/>
          </p:cNvSpPr>
          <p:nvPr>
            <p:ph type="sldNum" sz="quarter" idx="12"/>
          </p:nvPr>
        </p:nvSpPr>
        <p:spPr/>
        <p:txBody>
          <a:bodyPr/>
          <a:lstStyle/>
          <a:p>
            <a:fld id="{808B1CC1-60A1-4063-9091-ABDDE6667AE8}" type="slidenum">
              <a:rPr lang="he-IL" smtClean="0"/>
              <a:pPr/>
              <a:t>‹#›</a:t>
            </a:fld>
            <a:endParaRPr lang="he-I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en-US" smtClean="0"/>
              <a:t>Click to edit Master title style</a:t>
            </a:r>
            <a:endParaRPr lang="he-IL"/>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e-IL"/>
          </a:p>
        </p:txBody>
      </p:sp>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181C52A7-CDE9-48B8-8360-9B5DA5637BB6}" type="datetime8">
              <a:rPr lang="he-IL" smtClean="0"/>
              <a:t>19 אוקטובר 18</a:t>
            </a:fld>
            <a:endParaRPr lang="he-IL"/>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r>
              <a:rPr lang="he-IL" smtClean="0"/>
              <a:t>חגית ספקוטי</a:t>
            </a:r>
            <a:endParaRPr lang="he-IL"/>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808B1CC1-60A1-4063-9091-ABDDE6667AE8}" type="slidenum">
              <a:rPr lang="he-IL" smtClean="0"/>
              <a:pPr/>
              <a:t>‹#›</a:t>
            </a:fld>
            <a:endParaRPr lang="he-I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sldNum="0" hdr="0" dt="0"/>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21.emf"/><Relationship Id="rId4" Type="http://schemas.openxmlformats.org/officeDocument/2006/relationships/oleObject" Target="../embeddings/Microsoft_Excel_97-2003_Worksheet1.xls"/></Relationships>
</file>

<file path=ppt/slides/_rels/slide2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12.xml"/><Relationship Id="rId1" Type="http://schemas.openxmlformats.org/officeDocument/2006/relationships/vmlDrawing" Target="../drawings/vmlDrawing2.vml"/><Relationship Id="rId5" Type="http://schemas.openxmlformats.org/officeDocument/2006/relationships/image" Target="../media/image28.emf"/><Relationship Id="rId4" Type="http://schemas.openxmlformats.org/officeDocument/2006/relationships/oleObject" Target="../embeddings/Microsoft_Excel_97-2003_Worksheet2.xls"/></Relationships>
</file>

<file path=ppt/slides/_rels/slide3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4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34.emf"/><Relationship Id="rId4" Type="http://schemas.openxmlformats.org/officeDocument/2006/relationships/image" Target="../media/image33.jpeg"/></Relationships>
</file>

<file path=ppt/slides/_rels/slide43.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he-IL" dirty="0"/>
          </a:p>
        </p:txBody>
      </p:sp>
      <p:sp>
        <p:nvSpPr>
          <p:cNvPr id="3" name="Subtitle 2"/>
          <p:cNvSpPr>
            <a:spLocks noGrp="1"/>
          </p:cNvSpPr>
          <p:nvPr>
            <p:ph type="subTitle" idx="1"/>
          </p:nvPr>
        </p:nvSpPr>
        <p:spPr>
          <a:xfrm>
            <a:off x="3059832" y="4221088"/>
            <a:ext cx="6400800" cy="1752600"/>
          </a:xfrm>
        </p:spPr>
        <p:txBody>
          <a:bodyPr>
            <a:normAutofit/>
          </a:bodyPr>
          <a:lstStyle/>
          <a:p>
            <a:r>
              <a:rPr lang="he-IL" sz="8800" dirty="0" smtClean="0">
                <a:solidFill>
                  <a:srgbClr val="002060"/>
                </a:solidFill>
                <a:cs typeface="+mj-cs"/>
              </a:rPr>
              <a:t>קומפוסט</a:t>
            </a:r>
            <a:endParaRPr lang="he-IL" sz="8800" dirty="0">
              <a:solidFill>
                <a:srgbClr val="002060"/>
              </a:solidFill>
              <a:cs typeface="+mj-cs"/>
            </a:endParaRPr>
          </a:p>
        </p:txBody>
      </p:sp>
      <p:pic>
        <p:nvPicPr>
          <p:cNvPr id="23554" name="Picture 2"/>
          <p:cNvPicPr>
            <a:picLocks noChangeAspect="1" noChangeArrowheads="1"/>
          </p:cNvPicPr>
          <p:nvPr/>
        </p:nvPicPr>
        <p:blipFill>
          <a:blip r:embed="rId2" cstate="print"/>
          <a:srcRect/>
          <a:stretch>
            <a:fillRect/>
          </a:stretch>
        </p:blipFill>
        <p:spPr bwMode="auto">
          <a:xfrm>
            <a:off x="2750742" y="222797"/>
            <a:ext cx="6393258" cy="3134195"/>
          </a:xfrm>
          <a:prstGeom prst="rect">
            <a:avLst/>
          </a:prstGeom>
          <a:noFill/>
          <a:ln w="9525">
            <a:noFill/>
            <a:miter lim="800000"/>
            <a:headEnd/>
            <a:tailEnd/>
          </a:ln>
        </p:spPr>
      </p:pic>
      <p:pic>
        <p:nvPicPr>
          <p:cNvPr id="5" name="Picture 4" descr="P7040006"/>
          <p:cNvPicPr>
            <a:picLocks noChangeAspect="1" noChangeArrowheads="1"/>
          </p:cNvPicPr>
          <p:nvPr/>
        </p:nvPicPr>
        <p:blipFill>
          <a:blip r:embed="rId3" cstate="print"/>
          <a:srcRect/>
          <a:stretch>
            <a:fillRect/>
          </a:stretch>
        </p:blipFill>
        <p:spPr bwMode="auto">
          <a:xfrm>
            <a:off x="163514" y="3429000"/>
            <a:ext cx="4410894" cy="3200400"/>
          </a:xfrm>
          <a:prstGeom prst="rect">
            <a:avLst/>
          </a:prstGeom>
          <a:noFill/>
          <a:ln w="50800">
            <a:solidFill>
              <a:schemeClr val="folHlink"/>
            </a:solidFill>
            <a:miter lim="800000"/>
            <a:headEnd/>
            <a:tailEnd/>
          </a:ln>
        </p:spPr>
      </p:pic>
      <p:sp>
        <p:nvSpPr>
          <p:cNvPr id="4" name="Footer Placeholder 3"/>
          <p:cNvSpPr>
            <a:spLocks noGrp="1"/>
          </p:cNvSpPr>
          <p:nvPr>
            <p:ph type="ftr" sz="quarter" idx="11"/>
          </p:nvPr>
        </p:nvSpPr>
        <p:spPr/>
        <p:txBody>
          <a:bodyPr/>
          <a:lstStyle/>
          <a:p>
            <a:r>
              <a:rPr lang="he-IL" smtClean="0"/>
              <a:t>חגית ספקוטי</a:t>
            </a:r>
            <a:endParaRPr lang="he-IL"/>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7" descr="IMG_3850"/>
          <p:cNvPicPr>
            <a:picLocks noChangeAspect="1" noChangeArrowheads="1"/>
          </p:cNvPicPr>
          <p:nvPr/>
        </p:nvPicPr>
        <p:blipFill>
          <a:blip r:embed="rId2" cstate="print"/>
          <a:srcRect/>
          <a:stretch>
            <a:fillRect/>
          </a:stretch>
        </p:blipFill>
        <p:spPr bwMode="auto">
          <a:xfrm>
            <a:off x="4876800" y="0"/>
            <a:ext cx="4267200" cy="3200400"/>
          </a:xfrm>
          <a:prstGeom prst="rect">
            <a:avLst/>
          </a:prstGeom>
          <a:noFill/>
          <a:ln w="9525">
            <a:noFill/>
            <a:miter lim="800000"/>
            <a:headEnd/>
            <a:tailEnd/>
          </a:ln>
        </p:spPr>
      </p:pic>
      <p:pic>
        <p:nvPicPr>
          <p:cNvPr id="26626" name="Picture 2" descr="http://upload.wikimedia.org/wikipedia/commons/thumb/3/30/Compost_Heap.jpg/260px-Compost_Heap.jpg"/>
          <p:cNvPicPr>
            <a:picLocks noChangeAspect="1" noChangeArrowheads="1"/>
          </p:cNvPicPr>
          <p:nvPr/>
        </p:nvPicPr>
        <p:blipFill>
          <a:blip r:embed="rId3" cstate="print"/>
          <a:srcRect/>
          <a:stretch>
            <a:fillRect/>
          </a:stretch>
        </p:blipFill>
        <p:spPr bwMode="auto">
          <a:xfrm>
            <a:off x="176949" y="1124744"/>
            <a:ext cx="4755091" cy="5651243"/>
          </a:xfrm>
          <a:prstGeom prst="rect">
            <a:avLst/>
          </a:prstGeom>
          <a:noFill/>
        </p:spPr>
      </p:pic>
      <p:pic>
        <p:nvPicPr>
          <p:cNvPr id="4" name="Picture 4" descr="steam1"/>
          <p:cNvPicPr>
            <a:picLocks noChangeAspect="1" noChangeArrowheads="1"/>
          </p:cNvPicPr>
          <p:nvPr/>
        </p:nvPicPr>
        <p:blipFill>
          <a:blip r:embed="rId4" cstate="print"/>
          <a:srcRect/>
          <a:stretch>
            <a:fillRect/>
          </a:stretch>
        </p:blipFill>
        <p:spPr>
          <a:xfrm>
            <a:off x="5004048" y="3214842"/>
            <a:ext cx="4139952" cy="3643158"/>
          </a:xfrm>
          <a:prstGeom prst="rect">
            <a:avLst/>
          </a:prstGeom>
          <a:noFill/>
          <a:ln/>
        </p:spPr>
      </p:pic>
      <p:sp>
        <p:nvSpPr>
          <p:cNvPr id="3" name="Footer Placeholder 2"/>
          <p:cNvSpPr>
            <a:spLocks noGrp="1"/>
          </p:cNvSpPr>
          <p:nvPr>
            <p:ph type="ftr" sz="quarter" idx="11"/>
          </p:nvPr>
        </p:nvSpPr>
        <p:spPr/>
        <p:txBody>
          <a:bodyPr/>
          <a:lstStyle/>
          <a:p>
            <a:r>
              <a:rPr lang="he-IL" smtClean="0"/>
              <a:t>חגית ספקוטי</a:t>
            </a:r>
            <a:endParaRPr lang="he-IL"/>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35696" y="1196752"/>
            <a:ext cx="6192688" cy="769441"/>
          </a:xfrm>
          <a:prstGeom prst="rect">
            <a:avLst/>
          </a:prstGeom>
          <a:noFill/>
        </p:spPr>
        <p:txBody>
          <a:bodyPr wrap="square" rtlCol="1">
            <a:spAutoFit/>
          </a:bodyPr>
          <a:lstStyle/>
          <a:p>
            <a:pPr algn="ctr">
              <a:spcBef>
                <a:spcPct val="0"/>
              </a:spcBef>
            </a:pPr>
            <a:r>
              <a:rPr lang="he-IL" sz="4400" b="1" dirty="0" smtClean="0">
                <a:solidFill>
                  <a:srgbClr val="002060"/>
                </a:solidFill>
                <a:latin typeface="+mj-lt"/>
                <a:ea typeface="+mj-ea"/>
                <a:cs typeface="+mj-cs"/>
              </a:rPr>
              <a:t>מה שמים בערמת הקומפוסט?</a:t>
            </a:r>
          </a:p>
        </p:txBody>
      </p:sp>
      <p:sp>
        <p:nvSpPr>
          <p:cNvPr id="3" name="Footer Placeholder 2"/>
          <p:cNvSpPr>
            <a:spLocks noGrp="1"/>
          </p:cNvSpPr>
          <p:nvPr>
            <p:ph type="ftr" sz="quarter" idx="11"/>
          </p:nvPr>
        </p:nvSpPr>
        <p:spPr/>
        <p:txBody>
          <a:bodyPr/>
          <a:lstStyle/>
          <a:p>
            <a:r>
              <a:rPr lang="he-IL" smtClean="0"/>
              <a:t>חגית ספקוטי</a:t>
            </a:r>
            <a:endParaRPr lang="he-IL"/>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2"/>
          <p:cNvSpPr>
            <a:spLocks noGrp="1" noChangeArrowheads="1"/>
          </p:cNvSpPr>
          <p:nvPr>
            <p:ph type="title"/>
          </p:nvPr>
        </p:nvSpPr>
        <p:spPr/>
        <p:txBody>
          <a:bodyPr>
            <a:normAutofit/>
          </a:bodyPr>
          <a:lstStyle/>
          <a:p>
            <a:r>
              <a:rPr lang="he-IL" b="1" dirty="0" smtClean="0">
                <a:solidFill>
                  <a:srgbClr val="002060"/>
                </a:solidFill>
              </a:rPr>
              <a:t>יחסי </a:t>
            </a:r>
            <a:r>
              <a:rPr lang="en-US" b="1" dirty="0" smtClean="0">
                <a:solidFill>
                  <a:srgbClr val="002060"/>
                </a:solidFill>
              </a:rPr>
              <a:t>N</a:t>
            </a:r>
            <a:r>
              <a:rPr lang="he-IL" b="1" dirty="0" smtClean="0">
                <a:solidFill>
                  <a:srgbClr val="002060"/>
                </a:solidFill>
              </a:rPr>
              <a:t>\</a:t>
            </a:r>
            <a:r>
              <a:rPr lang="en-US" b="1" dirty="0" smtClean="0">
                <a:solidFill>
                  <a:srgbClr val="002060"/>
                </a:solidFill>
              </a:rPr>
              <a:t>C</a:t>
            </a:r>
            <a:r>
              <a:rPr lang="he-IL" b="1" dirty="0" smtClean="0">
                <a:solidFill>
                  <a:srgbClr val="002060"/>
                </a:solidFill>
              </a:rPr>
              <a:t> בחומרי גלם מקובלים</a:t>
            </a:r>
            <a:endParaRPr lang="en-US" b="1" dirty="0" smtClean="0">
              <a:solidFill>
                <a:srgbClr val="002060"/>
              </a:solidFill>
            </a:endParaRPr>
          </a:p>
        </p:txBody>
      </p:sp>
      <p:graphicFrame>
        <p:nvGraphicFramePr>
          <p:cNvPr id="137219" name="Group 3"/>
          <p:cNvGraphicFramePr>
            <a:graphicFrameLocks noGrp="1"/>
          </p:cNvGraphicFramePr>
          <p:nvPr>
            <p:ph idx="1"/>
          </p:nvPr>
        </p:nvGraphicFramePr>
        <p:xfrm>
          <a:off x="971600" y="1412776"/>
          <a:ext cx="7772400" cy="5212080"/>
        </p:xfrm>
        <a:graphic>
          <a:graphicData uri="http://schemas.openxmlformats.org/drawingml/2006/table">
            <a:tbl>
              <a:tblPr rtl="1"/>
              <a:tblGrid>
                <a:gridCol w="2590800"/>
                <a:gridCol w="2590800"/>
                <a:gridCol w="2590800"/>
              </a:tblGrid>
              <a:tr h="544507">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he-IL" sz="3200" b="0" i="0" u="none" strike="noStrike" cap="none" normalizeH="0" baseline="0" dirty="0" smtClean="0">
                          <a:ln>
                            <a:noFill/>
                          </a:ln>
                          <a:solidFill>
                            <a:schemeClr val="tx1"/>
                          </a:solidFill>
                          <a:effectLst/>
                          <a:latin typeface="Arial" pitchFamily="34" charset="0"/>
                          <a:cs typeface="Arial" pitchFamily="34" charset="0"/>
                        </a:rPr>
                        <a:t>חמר גלם</a:t>
                      </a: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FF"/>
                    </a:solid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he-IL" sz="3200" b="0" i="0" u="none" strike="noStrike" cap="none" normalizeH="0" baseline="0" smtClean="0">
                          <a:ln>
                            <a:noFill/>
                          </a:ln>
                          <a:solidFill>
                            <a:schemeClr val="tx1"/>
                          </a:solidFill>
                          <a:effectLst/>
                          <a:latin typeface="Arial" pitchFamily="34" charset="0"/>
                          <a:cs typeface="Arial" pitchFamily="34" charset="0"/>
                        </a:rPr>
                        <a:t>חנקן (% בח"י)</a:t>
                      </a:r>
                      <a:endParaRPr kumimoji="0" lang="en-US" sz="32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FF"/>
                    </a:solid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he-IL" sz="3200" b="0" i="0" u="none" strike="noStrike" cap="none" normalizeH="0" baseline="0" smtClean="0">
                          <a:ln>
                            <a:noFill/>
                          </a:ln>
                          <a:solidFill>
                            <a:schemeClr val="tx1"/>
                          </a:solidFill>
                          <a:effectLst/>
                          <a:latin typeface="Arial" pitchFamily="34" charset="0"/>
                          <a:cs typeface="Arial" pitchFamily="34" charset="0"/>
                        </a:rPr>
                        <a:t>יחס </a:t>
                      </a:r>
                      <a:r>
                        <a:rPr kumimoji="0" lang="en-US" sz="3200" b="0" i="0" u="none" strike="noStrike" cap="none" normalizeH="0" baseline="0" smtClean="0">
                          <a:ln>
                            <a:noFill/>
                          </a:ln>
                          <a:solidFill>
                            <a:schemeClr val="tx1"/>
                          </a:solidFill>
                          <a:effectLst/>
                          <a:latin typeface="Arial" pitchFamily="34" charset="0"/>
                          <a:cs typeface="Arial" pitchFamily="34" charset="0"/>
                        </a:rPr>
                        <a:t>N</a:t>
                      </a:r>
                      <a:r>
                        <a:rPr kumimoji="0" lang="he-IL" sz="3200" b="0" i="0" u="none" strike="noStrike" cap="none" normalizeH="0" baseline="0" smtClean="0">
                          <a:ln>
                            <a:noFill/>
                          </a:ln>
                          <a:solidFill>
                            <a:schemeClr val="tx1"/>
                          </a:solidFill>
                          <a:effectLst/>
                          <a:latin typeface="Arial" pitchFamily="34" charset="0"/>
                          <a:cs typeface="Arial" pitchFamily="34" charset="0"/>
                        </a:rPr>
                        <a:t>\</a:t>
                      </a:r>
                      <a:r>
                        <a:rPr kumimoji="0" lang="en-US" sz="3200" b="0" i="0" u="none" strike="noStrike" cap="none" normalizeH="0" baseline="0" smtClean="0">
                          <a:ln>
                            <a:noFill/>
                          </a:ln>
                          <a:solidFill>
                            <a:schemeClr val="tx1"/>
                          </a:solidFill>
                          <a:effectLst/>
                          <a:latin typeface="Arial" pitchFamily="34" charset="0"/>
                          <a:cs typeface="Arial" pitchFamily="34" charset="0"/>
                        </a:rPr>
                        <a:t>C</a:t>
                      </a:r>
                      <a:r>
                        <a:rPr kumimoji="0" lang="he-IL" sz="3200" b="0" i="0" u="none" strike="noStrike" cap="none" normalizeH="0" baseline="0" smtClean="0">
                          <a:ln>
                            <a:noFill/>
                          </a:ln>
                          <a:solidFill>
                            <a:schemeClr val="tx1"/>
                          </a:solidFill>
                          <a:effectLst/>
                          <a:latin typeface="Arial" pitchFamily="34" charset="0"/>
                          <a:cs typeface="Arial" pitchFamily="34" charset="0"/>
                        </a:rPr>
                        <a:t> </a:t>
                      </a:r>
                      <a:endParaRPr kumimoji="0" lang="en-US" sz="32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FF"/>
                    </a:solidFill>
                  </a:tcPr>
                </a:tc>
              </a:tr>
              <a:tr h="545725">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he-IL" sz="3200" b="0" i="0" u="none" strike="noStrike" cap="none" normalizeH="0" baseline="0" smtClean="0">
                          <a:ln>
                            <a:noFill/>
                          </a:ln>
                          <a:solidFill>
                            <a:schemeClr val="tx1"/>
                          </a:solidFill>
                          <a:effectLst/>
                          <a:latin typeface="Arial" pitchFamily="34" charset="0"/>
                          <a:cs typeface="Arial" pitchFamily="34" charset="0"/>
                        </a:rPr>
                        <a:t>זבל עופות</a:t>
                      </a:r>
                      <a:endParaRPr kumimoji="0" lang="en-US" sz="3200" b="0" i="0" u="none" strike="noStrike" cap="none" normalizeH="0" baseline="0" smtClean="0">
                        <a:ln>
                          <a:noFill/>
                        </a:ln>
                        <a:solidFill>
                          <a:schemeClr val="tx1"/>
                        </a:solidFill>
                        <a:effectLst/>
                        <a:latin typeface="Arial" pitchFamily="34" charset="0"/>
                        <a:cs typeface="Arial"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FF"/>
                    </a:solid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he-IL" sz="3200" b="0" i="0" u="none" strike="noStrike" cap="none" normalizeH="0" baseline="0" smtClean="0">
                          <a:ln>
                            <a:noFill/>
                          </a:ln>
                          <a:solidFill>
                            <a:schemeClr val="tx1"/>
                          </a:solidFill>
                          <a:effectLst/>
                          <a:latin typeface="Arial" pitchFamily="34" charset="0"/>
                          <a:cs typeface="Arial" pitchFamily="34" charset="0"/>
                        </a:rPr>
                        <a:t>5.0</a:t>
                      </a:r>
                      <a:endParaRPr kumimoji="0" lang="en-US" sz="32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FF"/>
                    </a:solid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he-IL" sz="3200" b="0" i="0" u="none" strike="noStrike" cap="none" normalizeH="0" baseline="0" smtClean="0">
                          <a:ln>
                            <a:noFill/>
                          </a:ln>
                          <a:solidFill>
                            <a:schemeClr val="tx1"/>
                          </a:solidFill>
                          <a:effectLst/>
                          <a:latin typeface="Arial" pitchFamily="34" charset="0"/>
                          <a:cs typeface="Arial" pitchFamily="34" charset="0"/>
                        </a:rPr>
                        <a:t>11</a:t>
                      </a:r>
                      <a:endParaRPr kumimoji="0" lang="en-US" sz="32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FF"/>
                    </a:solidFill>
                  </a:tcPr>
                </a:tc>
              </a:tr>
              <a:tr h="544507">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he-IL" sz="3200" b="0" i="0" u="none" strike="noStrike" cap="none" normalizeH="0" baseline="0" smtClean="0">
                          <a:ln>
                            <a:noFill/>
                          </a:ln>
                          <a:solidFill>
                            <a:schemeClr val="tx1"/>
                          </a:solidFill>
                          <a:effectLst/>
                          <a:latin typeface="Arial" pitchFamily="34" charset="0"/>
                          <a:cs typeface="Arial" pitchFamily="34" charset="0"/>
                        </a:rPr>
                        <a:t>זבל בקר</a:t>
                      </a:r>
                      <a:endParaRPr kumimoji="0" lang="en-US" sz="3200" b="0" i="0" u="none" strike="noStrike" cap="none" normalizeH="0" baseline="0" smtClean="0">
                        <a:ln>
                          <a:noFill/>
                        </a:ln>
                        <a:solidFill>
                          <a:schemeClr val="tx1"/>
                        </a:solidFill>
                        <a:effectLst/>
                        <a:latin typeface="Arial" pitchFamily="34" charset="0"/>
                        <a:cs typeface="Arial"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FF"/>
                    </a:solid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he-IL" sz="3200" b="0" i="0" u="none" strike="noStrike" cap="none" normalizeH="0" baseline="0" smtClean="0">
                          <a:ln>
                            <a:noFill/>
                          </a:ln>
                          <a:solidFill>
                            <a:schemeClr val="tx1"/>
                          </a:solidFill>
                          <a:effectLst/>
                          <a:latin typeface="Arial" pitchFamily="34" charset="0"/>
                          <a:cs typeface="Arial" pitchFamily="34" charset="0"/>
                        </a:rPr>
                        <a:t>1.7</a:t>
                      </a:r>
                      <a:endParaRPr kumimoji="0" lang="en-US" sz="32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FF"/>
                    </a:solid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he-IL" sz="3200" b="0" i="0" u="none" strike="noStrike" cap="none" normalizeH="0" baseline="0" smtClean="0">
                          <a:ln>
                            <a:noFill/>
                          </a:ln>
                          <a:solidFill>
                            <a:schemeClr val="tx1"/>
                          </a:solidFill>
                          <a:effectLst/>
                          <a:latin typeface="Arial" pitchFamily="34" charset="0"/>
                          <a:cs typeface="Arial" pitchFamily="34" charset="0"/>
                        </a:rPr>
                        <a:t>18</a:t>
                      </a:r>
                      <a:endParaRPr kumimoji="0" lang="en-US" sz="32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FF"/>
                    </a:solidFill>
                  </a:tcPr>
                </a:tc>
              </a:tr>
              <a:tr h="545725">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he-IL" sz="3200" b="0" i="0" u="none" strike="noStrike" cap="none" normalizeH="0" baseline="0" smtClean="0">
                          <a:ln>
                            <a:noFill/>
                          </a:ln>
                          <a:solidFill>
                            <a:schemeClr val="tx1"/>
                          </a:solidFill>
                          <a:effectLst/>
                          <a:latin typeface="Arial" pitchFamily="34" charset="0"/>
                          <a:cs typeface="Arial" pitchFamily="34" charset="0"/>
                        </a:rPr>
                        <a:t>כסחת דשא</a:t>
                      </a:r>
                      <a:endParaRPr kumimoji="0" lang="en-US" sz="3200" b="0" i="0" u="none" strike="noStrike" cap="none" normalizeH="0" baseline="0" smtClean="0">
                        <a:ln>
                          <a:noFill/>
                        </a:ln>
                        <a:solidFill>
                          <a:schemeClr val="tx1"/>
                        </a:solidFill>
                        <a:effectLst/>
                        <a:latin typeface="Arial" pitchFamily="34" charset="0"/>
                        <a:cs typeface="Arial"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FF"/>
                    </a:solid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he-IL" sz="3200" b="0" i="0" u="none" strike="noStrike" cap="none" normalizeH="0" baseline="0" smtClean="0">
                          <a:ln>
                            <a:noFill/>
                          </a:ln>
                          <a:solidFill>
                            <a:schemeClr val="tx1"/>
                          </a:solidFill>
                          <a:effectLst/>
                          <a:latin typeface="Arial" pitchFamily="34" charset="0"/>
                          <a:cs typeface="Arial" pitchFamily="34" charset="0"/>
                        </a:rPr>
                        <a:t>2.4</a:t>
                      </a:r>
                      <a:endParaRPr kumimoji="0" lang="en-US" sz="32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FF"/>
                    </a:solid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he-IL" sz="3200" b="0" i="0" u="none" strike="noStrike" cap="none" normalizeH="0" baseline="0" smtClean="0">
                          <a:ln>
                            <a:noFill/>
                          </a:ln>
                          <a:solidFill>
                            <a:schemeClr val="tx1"/>
                          </a:solidFill>
                          <a:effectLst/>
                          <a:latin typeface="Arial" pitchFamily="34" charset="0"/>
                          <a:cs typeface="Arial" pitchFamily="34" charset="0"/>
                        </a:rPr>
                        <a:t>19</a:t>
                      </a:r>
                      <a:endParaRPr kumimoji="0" lang="en-US" sz="32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FF"/>
                    </a:solidFill>
                  </a:tcPr>
                </a:tc>
              </a:tr>
              <a:tr h="546944">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he-IL" sz="3200" b="0" i="0" u="none" strike="noStrike" cap="none" normalizeH="0" baseline="0" smtClean="0">
                          <a:ln>
                            <a:noFill/>
                          </a:ln>
                          <a:solidFill>
                            <a:schemeClr val="tx1"/>
                          </a:solidFill>
                          <a:effectLst/>
                          <a:latin typeface="Arial" pitchFamily="34" charset="0"/>
                          <a:cs typeface="Arial" pitchFamily="34" charset="0"/>
                        </a:rPr>
                        <a:t>קש חיטה</a:t>
                      </a:r>
                      <a:endParaRPr kumimoji="0" lang="en-US" sz="3200" b="0" i="0" u="none" strike="noStrike" cap="none" normalizeH="0" baseline="0" smtClean="0">
                        <a:ln>
                          <a:noFill/>
                        </a:ln>
                        <a:solidFill>
                          <a:schemeClr val="tx1"/>
                        </a:solidFill>
                        <a:effectLst/>
                        <a:latin typeface="Arial" pitchFamily="34" charset="0"/>
                        <a:cs typeface="Arial"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FF"/>
                    </a:solid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he-IL" sz="3200" b="0" i="0" u="none" strike="noStrike" cap="none" normalizeH="0" baseline="0" smtClean="0">
                          <a:ln>
                            <a:noFill/>
                          </a:ln>
                          <a:solidFill>
                            <a:schemeClr val="tx1"/>
                          </a:solidFill>
                          <a:effectLst/>
                          <a:latin typeface="Arial" pitchFamily="34" charset="0"/>
                          <a:cs typeface="Arial" pitchFamily="34" charset="0"/>
                        </a:rPr>
                        <a:t>0.4</a:t>
                      </a:r>
                      <a:endParaRPr kumimoji="0" lang="en-US" sz="32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FF"/>
                    </a:solid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he-IL" sz="3200" b="0" i="0" u="none" strike="noStrike" cap="none" normalizeH="0" baseline="0" smtClean="0">
                          <a:ln>
                            <a:noFill/>
                          </a:ln>
                          <a:solidFill>
                            <a:schemeClr val="tx1"/>
                          </a:solidFill>
                          <a:effectLst/>
                          <a:latin typeface="Arial" pitchFamily="34" charset="0"/>
                          <a:cs typeface="Arial" pitchFamily="34" charset="0"/>
                        </a:rPr>
                        <a:t>130</a:t>
                      </a:r>
                      <a:endParaRPr kumimoji="0" lang="en-US" sz="32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FF"/>
                    </a:solidFill>
                  </a:tcPr>
                </a:tc>
              </a:tr>
              <a:tr h="544507">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he-IL" sz="3200" b="0" i="0" u="none" strike="noStrike" cap="none" normalizeH="0" baseline="0" dirty="0" smtClean="0">
                          <a:ln>
                            <a:noFill/>
                          </a:ln>
                          <a:solidFill>
                            <a:schemeClr val="tx1"/>
                          </a:solidFill>
                          <a:effectLst/>
                          <a:latin typeface="Arial" pitchFamily="34" charset="0"/>
                          <a:cs typeface="Arial" pitchFamily="34" charset="0"/>
                        </a:rPr>
                        <a:t>נסורת עץ</a:t>
                      </a: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FF"/>
                    </a:solid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he-IL" sz="3200" b="0" i="0" u="none" strike="noStrike" cap="none" normalizeH="0" baseline="0" dirty="0" smtClean="0">
                          <a:ln>
                            <a:noFill/>
                          </a:ln>
                          <a:solidFill>
                            <a:schemeClr val="tx1"/>
                          </a:solidFill>
                          <a:effectLst/>
                          <a:latin typeface="Arial" pitchFamily="34" charset="0"/>
                          <a:cs typeface="Arial" pitchFamily="34" charset="0"/>
                        </a:rPr>
                        <a:t>0.1</a:t>
                      </a: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FF"/>
                    </a:solid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he-IL" sz="3200" b="0" i="0" u="none" strike="noStrike" cap="none" normalizeH="0" baseline="0" dirty="0" smtClean="0">
                          <a:ln>
                            <a:noFill/>
                          </a:ln>
                          <a:solidFill>
                            <a:schemeClr val="tx1"/>
                          </a:solidFill>
                          <a:effectLst/>
                          <a:latin typeface="Arial" pitchFamily="34" charset="0"/>
                          <a:cs typeface="Arial" pitchFamily="34" charset="0"/>
                        </a:rPr>
                        <a:t>300</a:t>
                      </a: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FF"/>
                    </a:solidFill>
                  </a:tcPr>
                </a:tc>
              </a:tr>
              <a:tr h="544507">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he-IL" sz="3200" b="0" i="0" u="none" strike="noStrike" cap="none" normalizeH="0" baseline="0" dirty="0" smtClean="0">
                          <a:ln>
                            <a:noFill/>
                          </a:ln>
                          <a:solidFill>
                            <a:schemeClr val="tx1"/>
                          </a:solidFill>
                          <a:effectLst/>
                          <a:latin typeface="Arial" pitchFamily="34" charset="0"/>
                          <a:cs typeface="Arial" pitchFamily="34" charset="0"/>
                        </a:rPr>
                        <a:t>עלים של עצים</a:t>
                      </a: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FF"/>
                    </a:solid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FF"/>
                    </a:solid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he-IL" sz="3200" b="0" i="0" u="none" strike="noStrike" cap="none" normalizeH="0" baseline="0" dirty="0" smtClean="0">
                          <a:ln>
                            <a:noFill/>
                          </a:ln>
                          <a:solidFill>
                            <a:schemeClr val="tx1"/>
                          </a:solidFill>
                          <a:effectLst/>
                          <a:latin typeface="Arial" pitchFamily="34" charset="0"/>
                          <a:cs typeface="Arial" pitchFamily="34" charset="0"/>
                        </a:rPr>
                        <a:t>60</a:t>
                      </a: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FF"/>
                    </a:solidFill>
                  </a:tcPr>
                </a:tc>
              </a:tr>
              <a:tr h="544507">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he-IL" sz="3200" b="0" i="0" u="none" strike="noStrike" cap="none" normalizeH="0" baseline="0" dirty="0" smtClean="0">
                          <a:ln>
                            <a:noFill/>
                          </a:ln>
                          <a:solidFill>
                            <a:schemeClr val="tx1"/>
                          </a:solidFill>
                          <a:effectLst/>
                          <a:latin typeface="Arial" pitchFamily="34" charset="0"/>
                          <a:cs typeface="Arial" pitchFamily="34" charset="0"/>
                        </a:rPr>
                        <a:t>פסולת מטבח</a:t>
                      </a: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FF"/>
                    </a:solid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FF"/>
                    </a:solid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he-IL" sz="3200" b="0" i="0" u="none" strike="noStrike" cap="none" normalizeH="0" baseline="0" dirty="0" smtClean="0">
                          <a:ln>
                            <a:noFill/>
                          </a:ln>
                          <a:solidFill>
                            <a:schemeClr val="tx1"/>
                          </a:solidFill>
                          <a:effectLst/>
                          <a:latin typeface="Arial" pitchFamily="34" charset="0"/>
                          <a:cs typeface="Arial" pitchFamily="34" charset="0"/>
                        </a:rPr>
                        <a:t>20</a:t>
                      </a: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FF"/>
                    </a:solidFill>
                  </a:tcPr>
                </a:tc>
              </a:tr>
              <a:tr h="544507">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he-IL" sz="3200" b="0" i="0" u="none" strike="noStrike" cap="none" normalizeH="0" baseline="0" dirty="0" smtClean="0">
                          <a:ln>
                            <a:noFill/>
                          </a:ln>
                          <a:solidFill>
                            <a:schemeClr val="tx1"/>
                          </a:solidFill>
                          <a:effectLst/>
                          <a:latin typeface="Arial" pitchFamily="34" charset="0"/>
                          <a:cs typeface="Arial" pitchFamily="34" charset="0"/>
                        </a:rPr>
                        <a:t>פסולת ירקות</a:t>
                      </a: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99FF"/>
                    </a:solid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99FF"/>
                    </a:solid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he-IL" sz="3200" b="0" i="0" u="none" strike="noStrike" cap="none" normalizeH="0" baseline="0" dirty="0" smtClean="0">
                          <a:ln>
                            <a:noFill/>
                          </a:ln>
                          <a:solidFill>
                            <a:schemeClr val="tx1"/>
                          </a:solidFill>
                          <a:effectLst/>
                          <a:latin typeface="Arial" pitchFamily="34" charset="0"/>
                          <a:cs typeface="Arial" pitchFamily="34" charset="0"/>
                        </a:rPr>
                        <a:t>13</a:t>
                      </a: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99FF"/>
                    </a:solidFill>
                  </a:tcPr>
                </a:tc>
              </a:tr>
            </a:tbl>
          </a:graphicData>
        </a:graphic>
      </p:graphicFrame>
      <p:sp>
        <p:nvSpPr>
          <p:cNvPr id="2" name="Footer Placeholder 1"/>
          <p:cNvSpPr>
            <a:spLocks noGrp="1"/>
          </p:cNvSpPr>
          <p:nvPr>
            <p:ph type="ftr" sz="quarter" idx="11"/>
          </p:nvPr>
        </p:nvSpPr>
        <p:spPr/>
        <p:txBody>
          <a:bodyPr/>
          <a:lstStyle/>
          <a:p>
            <a:r>
              <a:rPr lang="he-IL" smtClean="0"/>
              <a:t>חגית ספקוטי</a:t>
            </a:r>
            <a:endParaRPr lang="he-IL"/>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0770" name="Picture 2"/>
          <p:cNvPicPr>
            <a:picLocks noChangeAspect="1" noChangeArrowheads="1"/>
          </p:cNvPicPr>
          <p:nvPr/>
        </p:nvPicPr>
        <p:blipFill>
          <a:blip r:embed="rId2" cstate="print"/>
          <a:srcRect/>
          <a:stretch>
            <a:fillRect/>
          </a:stretch>
        </p:blipFill>
        <p:spPr bwMode="auto">
          <a:xfrm>
            <a:off x="0" y="1143000"/>
            <a:ext cx="9144000" cy="4610100"/>
          </a:xfrm>
          <a:prstGeom prst="rect">
            <a:avLst/>
          </a:prstGeom>
          <a:noFill/>
        </p:spPr>
      </p:pic>
      <p:sp>
        <p:nvSpPr>
          <p:cNvPr id="160771" name="Text Box 3"/>
          <p:cNvSpPr txBox="1">
            <a:spLocks noChangeArrowheads="1"/>
          </p:cNvSpPr>
          <p:nvPr/>
        </p:nvSpPr>
        <p:spPr bwMode="auto">
          <a:xfrm>
            <a:off x="2362200" y="381000"/>
            <a:ext cx="4014788" cy="579438"/>
          </a:xfrm>
          <a:prstGeom prst="rect">
            <a:avLst/>
          </a:prstGeom>
          <a:noFill/>
          <a:ln w="9525">
            <a:noFill/>
            <a:miter lim="800000"/>
            <a:headEnd/>
            <a:tailEnd/>
          </a:ln>
          <a:effectLst/>
        </p:spPr>
        <p:txBody>
          <a:bodyPr wrap="none">
            <a:spAutoFit/>
          </a:bodyPr>
          <a:lstStyle/>
          <a:p>
            <a:pPr algn="l"/>
            <a:r>
              <a:rPr lang="en-US" sz="3200" b="1">
                <a:solidFill>
                  <a:srgbClr val="006600"/>
                </a:solidFill>
              </a:rPr>
              <a:t>The compost jungle</a:t>
            </a:r>
          </a:p>
        </p:txBody>
      </p:sp>
      <p:sp>
        <p:nvSpPr>
          <p:cNvPr id="2" name="Footer Placeholder 1"/>
          <p:cNvSpPr>
            <a:spLocks noGrp="1"/>
          </p:cNvSpPr>
          <p:nvPr>
            <p:ph type="ftr" sz="quarter" idx="11"/>
          </p:nvPr>
        </p:nvSpPr>
        <p:spPr/>
        <p:txBody>
          <a:bodyPr/>
          <a:lstStyle/>
          <a:p>
            <a:r>
              <a:rPr lang="he-IL" smtClean="0"/>
              <a:t>חגית ספקוטי</a:t>
            </a:r>
            <a:endParaRPr lang="he-IL"/>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http://www.bayadaim.org.il/wp-content/uploads/2012/04/Screenshot.png"/>
          <p:cNvPicPr>
            <a:picLocks noChangeAspect="1" noChangeArrowheads="1"/>
          </p:cNvPicPr>
          <p:nvPr/>
        </p:nvPicPr>
        <p:blipFill>
          <a:blip r:embed="rId2" cstate="print"/>
          <a:srcRect/>
          <a:stretch>
            <a:fillRect/>
          </a:stretch>
        </p:blipFill>
        <p:spPr bwMode="auto">
          <a:xfrm>
            <a:off x="755576" y="332656"/>
            <a:ext cx="7200800" cy="6105867"/>
          </a:xfrm>
          <a:prstGeom prst="rect">
            <a:avLst/>
          </a:prstGeom>
          <a:noFill/>
        </p:spPr>
      </p:pic>
      <p:sp>
        <p:nvSpPr>
          <p:cNvPr id="2" name="Footer Placeholder 1"/>
          <p:cNvSpPr>
            <a:spLocks noGrp="1"/>
          </p:cNvSpPr>
          <p:nvPr>
            <p:ph type="ftr" sz="quarter" idx="11"/>
          </p:nvPr>
        </p:nvSpPr>
        <p:spPr/>
        <p:txBody>
          <a:bodyPr/>
          <a:lstStyle/>
          <a:p>
            <a:r>
              <a:rPr lang="he-IL" smtClean="0"/>
              <a:t>חגית ספקוטי</a:t>
            </a:r>
            <a:endParaRPr lang="he-IL"/>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63688" y="0"/>
            <a:ext cx="6192688" cy="769441"/>
          </a:xfrm>
          <a:prstGeom prst="rect">
            <a:avLst/>
          </a:prstGeom>
          <a:noFill/>
        </p:spPr>
        <p:txBody>
          <a:bodyPr wrap="square" rtlCol="1">
            <a:spAutoFit/>
          </a:bodyPr>
          <a:lstStyle/>
          <a:p>
            <a:pPr algn="ctr">
              <a:spcBef>
                <a:spcPct val="0"/>
              </a:spcBef>
            </a:pPr>
            <a:r>
              <a:rPr lang="he-IL" sz="4400" b="1" dirty="0" smtClean="0">
                <a:solidFill>
                  <a:srgbClr val="002060"/>
                </a:solidFill>
                <a:latin typeface="+mj-lt"/>
                <a:ea typeface="+mj-ea"/>
                <a:cs typeface="+mj-cs"/>
              </a:rPr>
              <a:t>שלבי הקומפוסטציה</a:t>
            </a:r>
          </a:p>
        </p:txBody>
      </p:sp>
      <p:sp>
        <p:nvSpPr>
          <p:cNvPr id="3" name="Rectangle 2"/>
          <p:cNvSpPr/>
          <p:nvPr/>
        </p:nvSpPr>
        <p:spPr>
          <a:xfrm>
            <a:off x="1403648" y="692696"/>
            <a:ext cx="6516216" cy="3139321"/>
          </a:xfrm>
          <a:prstGeom prst="rect">
            <a:avLst/>
          </a:prstGeom>
        </p:spPr>
        <p:txBody>
          <a:bodyPr wrap="square">
            <a:spAutoFit/>
          </a:bodyPr>
          <a:lstStyle/>
          <a:p>
            <a:r>
              <a:rPr lang="he-IL" altLang="en-US" sz="3200" b="1" dirty="0" smtClean="0">
                <a:solidFill>
                  <a:srgbClr val="002060"/>
                </a:solidFill>
                <a:latin typeface="+mj-lt"/>
                <a:ea typeface="+mj-ea"/>
                <a:cs typeface="+mj-cs"/>
              </a:rPr>
              <a:t>התחממות ראשונית שלב </a:t>
            </a:r>
            <a:r>
              <a:rPr lang="he-IL" altLang="en-US" sz="3200" b="1" dirty="0" err="1" smtClean="0">
                <a:solidFill>
                  <a:srgbClr val="002060"/>
                </a:solidFill>
                <a:latin typeface="+mj-lt"/>
                <a:ea typeface="+mj-ea"/>
                <a:cs typeface="+mj-cs"/>
              </a:rPr>
              <a:t>מזופילי</a:t>
            </a:r>
            <a:r>
              <a:rPr lang="he-IL" altLang="en-US" sz="3200" b="1" dirty="0" smtClean="0">
                <a:solidFill>
                  <a:srgbClr val="002060"/>
                </a:solidFill>
                <a:latin typeface="+mj-lt"/>
                <a:ea typeface="+mj-ea"/>
                <a:cs typeface="+mj-cs"/>
              </a:rPr>
              <a:t>-</a:t>
            </a:r>
            <a:r>
              <a:rPr lang="he-IL" sz="3200" dirty="0" smtClean="0">
                <a:latin typeface="Arial" pitchFamily="34" charset="0"/>
                <a:ea typeface="Times New Roman" pitchFamily="18" charset="0"/>
                <a:cs typeface="David" pitchFamily="34" charset="-79"/>
              </a:rPr>
              <a:t> </a:t>
            </a:r>
            <a:r>
              <a:rPr lang="he-IL" sz="2000" dirty="0" smtClean="0">
                <a:latin typeface="Arial" pitchFamily="34" charset="0"/>
                <a:ea typeface="Times New Roman" pitchFamily="18" charset="0"/>
                <a:cs typeface="David" pitchFamily="34" charset="-79"/>
              </a:rPr>
              <a:t>הפעילות </a:t>
            </a:r>
            <a:r>
              <a:rPr lang="he-IL" sz="2000" dirty="0" err="1" smtClean="0">
                <a:latin typeface="Arial" pitchFamily="34" charset="0"/>
                <a:ea typeface="Times New Roman" pitchFamily="18" charset="0"/>
                <a:cs typeface="David" pitchFamily="34" charset="-79"/>
              </a:rPr>
              <a:t>המיקרוביאלית</a:t>
            </a:r>
            <a:r>
              <a:rPr lang="he-IL" sz="2000" dirty="0" smtClean="0">
                <a:latin typeface="Arial" pitchFamily="34" charset="0"/>
                <a:ea typeface="Times New Roman" pitchFamily="18" charset="0"/>
                <a:cs typeface="David" pitchFamily="34" charset="-79"/>
              </a:rPr>
              <a:t> עולה ומתגברת, ככל שקצב הריבוי של הבקטריות מאפשר. בנשימה הנמרצת נוצר חום. הערימה גדולה דייה כדי למנוע בריחה של החום אל החוץ ולכן החום הנכלא בערימה גורם לעליית הטמפרטורה של החומר. </a:t>
            </a:r>
          </a:p>
          <a:p>
            <a:r>
              <a:rPr lang="he-IL" sz="2000" dirty="0" smtClean="0">
                <a:latin typeface="Arial" pitchFamily="34" charset="0"/>
                <a:ea typeface="Times New Roman" pitchFamily="18" charset="0"/>
                <a:cs typeface="David" pitchFamily="34" charset="-79"/>
              </a:rPr>
              <a:t>ה </a:t>
            </a:r>
            <a:r>
              <a:rPr lang="en-US" sz="2000" dirty="0" smtClean="0">
                <a:latin typeface="Arial" pitchFamily="34" charset="0"/>
                <a:ea typeface="Times New Roman" pitchFamily="18" charset="0"/>
                <a:cs typeface="David" pitchFamily="34" charset="-79"/>
              </a:rPr>
              <a:t>pH </a:t>
            </a:r>
            <a:r>
              <a:rPr lang="he-IL" sz="2000" dirty="0" smtClean="0">
                <a:latin typeface="Arial" pitchFamily="34" charset="0"/>
                <a:ea typeface="Times New Roman" pitchFamily="18" charset="0"/>
                <a:cs typeface="David" pitchFamily="34" charset="-79"/>
              </a:rPr>
              <a:t> יורד בגלל היוצרות חומצות אורגניות</a:t>
            </a:r>
          </a:p>
          <a:p>
            <a:endParaRPr lang="he-IL" altLang="en-US" sz="2000" b="1" dirty="0" smtClean="0">
              <a:solidFill>
                <a:srgbClr val="002060"/>
              </a:solidFill>
              <a:latin typeface="Arial" pitchFamily="34" charset="0"/>
              <a:ea typeface="+mj-ea"/>
              <a:cs typeface="David" pitchFamily="34" charset="-79"/>
            </a:endParaRPr>
          </a:p>
          <a:p>
            <a:endParaRPr lang="he-IL" altLang="en-US" sz="3200" b="1" dirty="0" smtClean="0">
              <a:solidFill>
                <a:srgbClr val="002060"/>
              </a:solidFill>
              <a:latin typeface="+mj-lt"/>
              <a:ea typeface="+mj-ea"/>
              <a:cs typeface="+mj-cs"/>
            </a:endParaRPr>
          </a:p>
          <a:p>
            <a:endParaRPr lang="en-US" altLang="en-US" sz="1400" b="1" dirty="0" smtClean="0">
              <a:solidFill>
                <a:srgbClr val="002060"/>
              </a:solidFill>
              <a:latin typeface="+mj-lt"/>
              <a:ea typeface="+mj-ea"/>
              <a:cs typeface="+mj-cs"/>
            </a:endParaRPr>
          </a:p>
        </p:txBody>
      </p:sp>
      <p:pic>
        <p:nvPicPr>
          <p:cNvPr id="4" name="Picture 2" descr="http://www.bayadaim.org.il/wp-content/uploads/2012/04/Screenshot.png"/>
          <p:cNvPicPr>
            <a:picLocks noChangeAspect="1" noChangeArrowheads="1"/>
          </p:cNvPicPr>
          <p:nvPr/>
        </p:nvPicPr>
        <p:blipFill>
          <a:blip r:embed="rId2" cstate="print"/>
          <a:srcRect/>
          <a:stretch>
            <a:fillRect/>
          </a:stretch>
        </p:blipFill>
        <p:spPr bwMode="auto">
          <a:xfrm>
            <a:off x="1187624" y="2706011"/>
            <a:ext cx="4896544" cy="4151989"/>
          </a:xfrm>
          <a:prstGeom prst="rect">
            <a:avLst/>
          </a:prstGeom>
          <a:noFill/>
        </p:spPr>
      </p:pic>
      <p:sp>
        <p:nvSpPr>
          <p:cNvPr id="5" name="Footer Placeholder 4"/>
          <p:cNvSpPr>
            <a:spLocks noGrp="1"/>
          </p:cNvSpPr>
          <p:nvPr>
            <p:ph type="ftr" sz="quarter" idx="11"/>
          </p:nvPr>
        </p:nvSpPr>
        <p:spPr/>
        <p:txBody>
          <a:bodyPr/>
          <a:lstStyle/>
          <a:p>
            <a:r>
              <a:rPr lang="he-IL" smtClean="0"/>
              <a:t>חגית ספקוטי</a:t>
            </a:r>
            <a:endParaRPr lang="he-IL"/>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31640" y="4221088"/>
            <a:ext cx="6624736" cy="2492990"/>
          </a:xfrm>
          <a:prstGeom prst="rect">
            <a:avLst/>
          </a:prstGeom>
        </p:spPr>
        <p:txBody>
          <a:bodyPr wrap="square">
            <a:spAutoFit/>
          </a:bodyPr>
          <a:lstStyle/>
          <a:p>
            <a:pPr lvl="0" algn="just" fontAlgn="base">
              <a:spcBef>
                <a:spcPct val="0"/>
              </a:spcBef>
              <a:spcAft>
                <a:spcPct val="0"/>
              </a:spcAft>
            </a:pPr>
            <a:r>
              <a:rPr lang="he-IL" altLang="en-US" sz="3200" b="1" dirty="0" smtClean="0">
                <a:solidFill>
                  <a:srgbClr val="002060"/>
                </a:solidFill>
                <a:latin typeface="+mj-lt"/>
                <a:ea typeface="+mj-ea"/>
                <a:cs typeface="+mj-cs"/>
              </a:rPr>
              <a:t>שלב </a:t>
            </a:r>
            <a:r>
              <a:rPr lang="he-IL" altLang="en-US" sz="3200" b="1" dirty="0" err="1" smtClean="0">
                <a:solidFill>
                  <a:srgbClr val="002060"/>
                </a:solidFill>
                <a:latin typeface="+mj-lt"/>
                <a:ea typeface="+mj-ea"/>
                <a:cs typeface="+mj-cs"/>
              </a:rPr>
              <a:t>תרמופילי</a:t>
            </a:r>
            <a:r>
              <a:rPr lang="he-IL" altLang="en-US" sz="3200" b="1" dirty="0" smtClean="0">
                <a:solidFill>
                  <a:srgbClr val="002060"/>
                </a:solidFill>
                <a:latin typeface="+mj-lt"/>
                <a:ea typeface="+mj-ea"/>
                <a:cs typeface="+mj-cs"/>
              </a:rPr>
              <a:t>- </a:t>
            </a:r>
            <a:r>
              <a:rPr lang="he-IL" dirty="0" smtClean="0">
                <a:latin typeface="Arial" pitchFamily="34" charset="0"/>
                <a:ea typeface="Times New Roman" pitchFamily="18" charset="0"/>
                <a:cs typeface="David" pitchFamily="34" charset="-79"/>
              </a:rPr>
              <a:t>בטמפרטורה שמעל ל-45 מעלות מתפתחת אוכלוסייה של מ"א </a:t>
            </a:r>
            <a:r>
              <a:rPr lang="he-IL" dirty="0" err="1" smtClean="0">
                <a:latin typeface="Arial" pitchFamily="34" charset="0"/>
                <a:ea typeface="Times New Roman" pitchFamily="18" charset="0"/>
                <a:cs typeface="David" pitchFamily="34" charset="-79"/>
              </a:rPr>
              <a:t>תרמופיליים</a:t>
            </a:r>
            <a:r>
              <a:rPr lang="he-IL" dirty="0" smtClean="0">
                <a:latin typeface="Arial" pitchFamily="34" charset="0"/>
                <a:ea typeface="Times New Roman" pitchFamily="18" charset="0"/>
                <a:cs typeface="David" pitchFamily="34" charset="-79"/>
              </a:rPr>
              <a:t> (אוהבי-חום). אשר הטמפרטורה המיטבית לפעילותם היא כ-60 מעלות. הטמפרטורה בשלב החם של הקומפוסטציה, המכונה גם השלב </a:t>
            </a:r>
            <a:r>
              <a:rPr lang="he-IL" dirty="0" err="1" smtClean="0">
                <a:latin typeface="Arial" pitchFamily="34" charset="0"/>
                <a:ea typeface="Times New Roman" pitchFamily="18" charset="0"/>
                <a:cs typeface="David" pitchFamily="34" charset="-79"/>
              </a:rPr>
              <a:t>התרמופילי</a:t>
            </a:r>
            <a:r>
              <a:rPr lang="he-IL" dirty="0" smtClean="0">
                <a:latin typeface="Arial" pitchFamily="34" charset="0"/>
                <a:ea typeface="Times New Roman" pitchFamily="18" charset="0"/>
                <a:cs typeface="David" pitchFamily="34" charset="-79"/>
              </a:rPr>
              <a:t>, נותרת בין 55 ל- 70 מעלות צלזיוס, כאשר החום המופק מהפעילות </a:t>
            </a:r>
            <a:r>
              <a:rPr lang="he-IL" dirty="0" err="1" smtClean="0">
                <a:latin typeface="Arial" pitchFamily="34" charset="0"/>
                <a:ea typeface="Times New Roman" pitchFamily="18" charset="0"/>
                <a:cs typeface="David" pitchFamily="34" charset="-79"/>
              </a:rPr>
              <a:t>המיקרוביאלית</a:t>
            </a:r>
            <a:r>
              <a:rPr lang="he-IL" dirty="0" smtClean="0">
                <a:latin typeface="Arial" pitchFamily="34" charset="0"/>
                <a:ea typeface="Times New Roman" pitchFamily="18" charset="0"/>
                <a:cs typeface="David" pitchFamily="34" charset="-79"/>
              </a:rPr>
              <a:t> שומר אותה בתחום זה.</a:t>
            </a:r>
            <a:endParaRPr lang="en-US" dirty="0" smtClean="0">
              <a:latin typeface="Arial" pitchFamily="34" charset="0"/>
              <a:cs typeface="Arial" pitchFamily="34" charset="0"/>
            </a:endParaRPr>
          </a:p>
          <a:p>
            <a:pPr lvl="0" algn="just" eaLnBrk="0" fontAlgn="base" hangingPunct="0">
              <a:spcBef>
                <a:spcPct val="0"/>
              </a:spcBef>
              <a:spcAft>
                <a:spcPct val="0"/>
              </a:spcAft>
            </a:pPr>
            <a:r>
              <a:rPr lang="he-IL" dirty="0" smtClean="0">
                <a:latin typeface="Arial" pitchFamily="34" charset="0"/>
                <a:ea typeface="Times New Roman" pitchFamily="18" charset="0"/>
                <a:cs typeface="David" pitchFamily="34" charset="-79"/>
              </a:rPr>
              <a:t>לטמפרטורה הגבוהה יש חשיבות רבה לאיכות המוצר. היא משמידה זרעי עשבים וגורמים פתוגניים לצומח ולחי הנמצאים בחומר הגלם. </a:t>
            </a:r>
          </a:p>
          <a:p>
            <a:pPr lvl="0" algn="just" eaLnBrk="0" fontAlgn="base" hangingPunct="0">
              <a:spcBef>
                <a:spcPct val="0"/>
              </a:spcBef>
              <a:spcAft>
                <a:spcPct val="0"/>
              </a:spcAft>
            </a:pPr>
            <a:endParaRPr lang="he-IL" altLang="en-US" sz="1600" b="1" dirty="0" smtClean="0">
              <a:solidFill>
                <a:srgbClr val="002060"/>
              </a:solidFill>
            </a:endParaRPr>
          </a:p>
        </p:txBody>
      </p:sp>
      <p:pic>
        <p:nvPicPr>
          <p:cNvPr id="3" name="Picture 2" descr="http://www.bayadaim.org.il/wp-content/uploads/2012/04/Screenshot.png"/>
          <p:cNvPicPr>
            <a:picLocks noChangeAspect="1" noChangeArrowheads="1"/>
          </p:cNvPicPr>
          <p:nvPr/>
        </p:nvPicPr>
        <p:blipFill>
          <a:blip r:embed="rId2" cstate="print"/>
          <a:srcRect/>
          <a:stretch>
            <a:fillRect/>
          </a:stretch>
        </p:blipFill>
        <p:spPr bwMode="auto">
          <a:xfrm>
            <a:off x="1979712" y="260649"/>
            <a:ext cx="4585725" cy="3888432"/>
          </a:xfrm>
          <a:prstGeom prst="rect">
            <a:avLst/>
          </a:prstGeom>
          <a:noFill/>
        </p:spPr>
      </p:pic>
      <p:sp>
        <p:nvSpPr>
          <p:cNvPr id="4" name="Rectangle 3"/>
          <p:cNvSpPr/>
          <p:nvPr/>
        </p:nvSpPr>
        <p:spPr>
          <a:xfrm>
            <a:off x="4856622" y="6488668"/>
            <a:ext cx="3031599" cy="369332"/>
          </a:xfrm>
          <a:prstGeom prst="rect">
            <a:avLst/>
          </a:prstGeom>
        </p:spPr>
        <p:txBody>
          <a:bodyPr wrap="none">
            <a:spAutoFit/>
          </a:bodyPr>
          <a:lstStyle/>
          <a:p>
            <a:r>
              <a:rPr lang="he-IL" dirty="0" smtClean="0">
                <a:latin typeface="Arial" pitchFamily="34" charset="0"/>
                <a:ea typeface="Times New Roman" pitchFamily="18" charset="0"/>
                <a:cs typeface="David" pitchFamily="34" charset="-79"/>
              </a:rPr>
              <a:t>ה </a:t>
            </a:r>
            <a:r>
              <a:rPr lang="en-US" dirty="0" smtClean="0">
                <a:latin typeface="Arial" pitchFamily="34" charset="0"/>
                <a:ea typeface="Times New Roman" pitchFamily="18" charset="0"/>
                <a:cs typeface="David" pitchFamily="34" charset="-79"/>
              </a:rPr>
              <a:t>pH </a:t>
            </a:r>
            <a:r>
              <a:rPr lang="he-IL" dirty="0" smtClean="0">
                <a:latin typeface="Arial" pitchFamily="34" charset="0"/>
                <a:ea typeface="Times New Roman" pitchFamily="18" charset="0"/>
                <a:cs typeface="David" pitchFamily="34" charset="-79"/>
              </a:rPr>
              <a:t> עולה בגלל היוצרות אמוניה</a:t>
            </a:r>
          </a:p>
        </p:txBody>
      </p:sp>
      <p:sp>
        <p:nvSpPr>
          <p:cNvPr id="5" name="Footer Placeholder 4"/>
          <p:cNvSpPr>
            <a:spLocks noGrp="1"/>
          </p:cNvSpPr>
          <p:nvPr>
            <p:ph type="ftr" sz="quarter" idx="11"/>
          </p:nvPr>
        </p:nvSpPr>
        <p:spPr/>
        <p:txBody>
          <a:bodyPr/>
          <a:lstStyle/>
          <a:p>
            <a:r>
              <a:rPr lang="he-IL" smtClean="0"/>
              <a:t>חגית ספקוטי</a:t>
            </a:r>
            <a:endParaRPr lang="he-IL"/>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87624" y="1305342"/>
            <a:ext cx="6768752" cy="4139595"/>
          </a:xfrm>
          <a:prstGeom prst="rect">
            <a:avLst/>
          </a:prstGeom>
        </p:spPr>
        <p:txBody>
          <a:bodyPr wrap="square">
            <a:spAutoFit/>
          </a:bodyPr>
          <a:lstStyle/>
          <a:p>
            <a:pPr lvl="0" algn="just" fontAlgn="base">
              <a:spcBef>
                <a:spcPct val="0"/>
              </a:spcBef>
              <a:spcAft>
                <a:spcPct val="0"/>
              </a:spcAft>
            </a:pPr>
            <a:r>
              <a:rPr lang="he-IL" dirty="0" smtClean="0">
                <a:latin typeface="Arial" pitchFamily="34" charset="0"/>
                <a:ea typeface="Times New Roman" pitchFamily="18" charset="0"/>
                <a:cs typeface="David" pitchFamily="34" charset="-79"/>
              </a:rPr>
              <a:t>אוורור מתמשך של הערימה ואספקה רצופה של חמצן מושגים על ידי אפקט הארובה.</a:t>
            </a:r>
          </a:p>
          <a:p>
            <a:pPr lvl="0" algn="just" fontAlgn="base">
              <a:spcBef>
                <a:spcPct val="0"/>
              </a:spcBef>
              <a:spcAft>
                <a:spcPct val="0"/>
              </a:spcAft>
            </a:pPr>
            <a:endParaRPr lang="en-US" sz="1100" dirty="0" smtClean="0">
              <a:latin typeface="Arial" pitchFamily="34" charset="0"/>
              <a:cs typeface="Arial" pitchFamily="34" charset="0"/>
            </a:endParaRPr>
          </a:p>
          <a:p>
            <a:pPr lvl="0" algn="just" eaLnBrk="0" fontAlgn="base" hangingPunct="0">
              <a:spcBef>
                <a:spcPct val="0"/>
              </a:spcBef>
              <a:spcAft>
                <a:spcPct val="0"/>
              </a:spcAft>
            </a:pPr>
            <a:r>
              <a:rPr lang="he-IL" dirty="0" smtClean="0">
                <a:latin typeface="Arial" pitchFamily="34" charset="0"/>
                <a:ea typeface="Times New Roman" pitchFamily="18" charset="0"/>
                <a:cs typeface="David" pitchFamily="34" charset="-79"/>
              </a:rPr>
              <a:t>אפקט הארובה נגרם כתוצאה מההבדלים במשקל בין האוויר שבתוך הערימה לבין האוויר שמחוץ לה. </a:t>
            </a:r>
          </a:p>
          <a:p>
            <a:pPr lvl="0" algn="just" eaLnBrk="0" fontAlgn="base" hangingPunct="0">
              <a:spcBef>
                <a:spcPct val="0"/>
              </a:spcBef>
              <a:spcAft>
                <a:spcPct val="0"/>
              </a:spcAft>
            </a:pPr>
            <a:endParaRPr lang="he-IL" dirty="0" smtClean="0">
              <a:latin typeface="Arial" pitchFamily="34" charset="0"/>
              <a:ea typeface="Times New Roman" pitchFamily="18" charset="0"/>
              <a:cs typeface="David" pitchFamily="34" charset="-79"/>
            </a:endParaRPr>
          </a:p>
          <a:p>
            <a:pPr lvl="0" algn="just" eaLnBrk="0" fontAlgn="base" hangingPunct="0">
              <a:spcBef>
                <a:spcPct val="0"/>
              </a:spcBef>
              <a:spcAft>
                <a:spcPct val="0"/>
              </a:spcAft>
            </a:pPr>
            <a:r>
              <a:rPr lang="he-IL" dirty="0" smtClean="0">
                <a:latin typeface="Arial" pitchFamily="34" charset="0"/>
                <a:ea typeface="Times New Roman" pitchFamily="18" charset="0"/>
                <a:cs typeface="David" pitchFamily="34" charset="-79"/>
              </a:rPr>
              <a:t>האוויר הממלא את החללים שבערימה מתחמם וסופג לחות </a:t>
            </a:r>
            <a:r>
              <a:rPr lang="he-IL" dirty="0" err="1" smtClean="0">
                <a:latin typeface="Arial" pitchFamily="34" charset="0"/>
                <a:ea typeface="Times New Roman" pitchFamily="18" charset="0"/>
                <a:cs typeface="David" pitchFamily="34" charset="-79"/>
              </a:rPr>
              <a:t>מקסימלית</a:t>
            </a:r>
            <a:r>
              <a:rPr lang="he-IL" dirty="0" smtClean="0">
                <a:latin typeface="Arial" pitchFamily="34" charset="0"/>
                <a:ea typeface="Times New Roman" pitchFamily="18" charset="0"/>
                <a:cs typeface="David" pitchFamily="34" charset="-79"/>
              </a:rPr>
              <a:t>. משקלו הסגולי יורד </a:t>
            </a:r>
            <a:r>
              <a:rPr lang="he-IL" u="sng" dirty="0" smtClean="0">
                <a:latin typeface="Arial" pitchFamily="34" charset="0"/>
                <a:ea typeface="Times New Roman" pitchFamily="18" charset="0"/>
                <a:cs typeface="David" pitchFamily="34" charset="-79"/>
              </a:rPr>
              <a:t>ואז הוא נע מעלה אל קודקוד הערימה </a:t>
            </a:r>
            <a:r>
              <a:rPr lang="he-IL" dirty="0" smtClean="0">
                <a:latin typeface="Arial" pitchFamily="34" charset="0"/>
                <a:ea typeface="Times New Roman" pitchFamily="18" charset="0"/>
                <a:cs typeface="David" pitchFamily="34" charset="-79"/>
              </a:rPr>
              <a:t>ונפלט החוצה. </a:t>
            </a:r>
          </a:p>
          <a:p>
            <a:pPr lvl="0" algn="just" eaLnBrk="0" fontAlgn="base" hangingPunct="0">
              <a:spcBef>
                <a:spcPct val="0"/>
              </a:spcBef>
              <a:spcAft>
                <a:spcPct val="0"/>
              </a:spcAft>
            </a:pPr>
            <a:endParaRPr lang="he-IL" dirty="0" smtClean="0">
              <a:latin typeface="Arial" pitchFamily="34" charset="0"/>
              <a:ea typeface="Times New Roman" pitchFamily="18" charset="0"/>
              <a:cs typeface="David" pitchFamily="34" charset="-79"/>
            </a:endParaRPr>
          </a:p>
          <a:p>
            <a:pPr lvl="0" algn="just" eaLnBrk="0" fontAlgn="base" hangingPunct="0">
              <a:spcBef>
                <a:spcPct val="0"/>
              </a:spcBef>
              <a:spcAft>
                <a:spcPct val="0"/>
              </a:spcAft>
            </a:pPr>
            <a:r>
              <a:rPr lang="he-IL" dirty="0" smtClean="0">
                <a:latin typeface="Arial" pitchFamily="34" charset="0"/>
                <a:ea typeface="Times New Roman" pitchFamily="18" charset="0"/>
                <a:cs typeface="David" pitchFamily="34" charset="-79"/>
              </a:rPr>
              <a:t>בצידי הערימה נוצר כוח יניקה לאוויר קר ויבש יותר. באופן כזה נגרמת תנועה תמידית של אויר טרי אל תוך הערימה המזרים עמו אספקת חמצן.</a:t>
            </a:r>
          </a:p>
          <a:p>
            <a:pPr lvl="0" algn="just" eaLnBrk="0" fontAlgn="base" hangingPunct="0">
              <a:spcBef>
                <a:spcPct val="0"/>
              </a:spcBef>
              <a:spcAft>
                <a:spcPct val="0"/>
              </a:spcAft>
            </a:pPr>
            <a:endParaRPr lang="he-IL" dirty="0" smtClean="0">
              <a:latin typeface="Arial" pitchFamily="34" charset="0"/>
              <a:ea typeface="Times New Roman" pitchFamily="18" charset="0"/>
              <a:cs typeface="David" pitchFamily="34" charset="-79"/>
            </a:endParaRPr>
          </a:p>
          <a:p>
            <a:pPr lvl="0" algn="just" eaLnBrk="0" fontAlgn="base" hangingPunct="0">
              <a:spcBef>
                <a:spcPct val="0"/>
              </a:spcBef>
              <a:spcAft>
                <a:spcPct val="0"/>
              </a:spcAft>
            </a:pPr>
            <a:r>
              <a:rPr lang="he-IL" dirty="0" smtClean="0">
                <a:latin typeface="Arial" pitchFamily="34" charset="0"/>
                <a:ea typeface="Times New Roman" pitchFamily="18" charset="0"/>
                <a:cs typeface="David" pitchFamily="34" charset="-79"/>
              </a:rPr>
              <a:t>אפקט הארובה, מלבד היותו גורם מניע לאוורור גורם גם לאבדן מים בנידוף ולקירור מסוים של הערימה. מכאן מובנת גם החשיבות למציאותם של חללי אוויר בחומר המאפשרים תנועת אוויר רצופה דרך הערימה.</a:t>
            </a:r>
            <a:endParaRPr lang="en-US" sz="1100" dirty="0" smtClean="0">
              <a:latin typeface="Arial" pitchFamily="34" charset="0"/>
              <a:cs typeface="Arial" pitchFamily="34" charset="0"/>
            </a:endParaRPr>
          </a:p>
        </p:txBody>
      </p:sp>
      <p:sp>
        <p:nvSpPr>
          <p:cNvPr id="3" name="Rectangle 2"/>
          <p:cNvSpPr/>
          <p:nvPr/>
        </p:nvSpPr>
        <p:spPr>
          <a:xfrm>
            <a:off x="4442156" y="764704"/>
            <a:ext cx="2246128" cy="584775"/>
          </a:xfrm>
          <a:prstGeom prst="rect">
            <a:avLst/>
          </a:prstGeom>
        </p:spPr>
        <p:txBody>
          <a:bodyPr wrap="none">
            <a:spAutoFit/>
          </a:bodyPr>
          <a:lstStyle/>
          <a:p>
            <a:r>
              <a:rPr lang="he-IL" altLang="en-US" sz="3200" b="1" dirty="0" smtClean="0">
                <a:solidFill>
                  <a:srgbClr val="002060"/>
                </a:solidFill>
                <a:latin typeface="+mj-lt"/>
                <a:ea typeface="+mj-ea"/>
                <a:cs typeface="+mj-cs"/>
              </a:rPr>
              <a:t>אפקט הארובה</a:t>
            </a:r>
          </a:p>
        </p:txBody>
      </p:sp>
      <p:sp>
        <p:nvSpPr>
          <p:cNvPr id="4" name="Footer Placeholder 3"/>
          <p:cNvSpPr>
            <a:spLocks noGrp="1"/>
          </p:cNvSpPr>
          <p:nvPr>
            <p:ph type="ftr" sz="quarter" idx="11"/>
          </p:nvPr>
        </p:nvSpPr>
        <p:spPr/>
        <p:txBody>
          <a:bodyPr/>
          <a:lstStyle/>
          <a:p>
            <a:r>
              <a:rPr lang="he-IL" smtClean="0"/>
              <a:t>חגית ספקוטי</a:t>
            </a:r>
            <a:endParaRPr lang="he-IL"/>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331640" y="5157192"/>
            <a:ext cx="6534472" cy="1077218"/>
          </a:xfrm>
          <a:prstGeom prst="rect">
            <a:avLst/>
          </a:prstGeom>
        </p:spPr>
        <p:txBody>
          <a:bodyPr wrap="square">
            <a:spAutoFit/>
          </a:bodyPr>
          <a:lstStyle/>
          <a:p>
            <a:r>
              <a:rPr lang="he-IL" altLang="en-US" sz="3200" b="1" dirty="0" smtClean="0">
                <a:solidFill>
                  <a:srgbClr val="002060"/>
                </a:solidFill>
                <a:latin typeface="+mj-lt"/>
                <a:ea typeface="+mj-ea"/>
                <a:cs typeface="+mj-cs"/>
              </a:rPr>
              <a:t>התקררות</a:t>
            </a:r>
            <a:endParaRPr lang="en-US" altLang="en-US" sz="3200" b="1" dirty="0" smtClean="0">
              <a:solidFill>
                <a:srgbClr val="002060"/>
              </a:solidFill>
              <a:latin typeface="+mj-lt"/>
              <a:ea typeface="+mj-ea"/>
              <a:cs typeface="+mj-cs"/>
            </a:endParaRPr>
          </a:p>
          <a:p>
            <a:r>
              <a:rPr lang="he-IL" altLang="en-US" sz="3200" b="1" dirty="0" smtClean="0">
                <a:solidFill>
                  <a:srgbClr val="002060"/>
                </a:solidFill>
                <a:latin typeface="+mj-lt"/>
                <a:ea typeface="+mj-ea"/>
                <a:cs typeface="+mj-cs"/>
              </a:rPr>
              <a:t>הבשלה </a:t>
            </a:r>
            <a:r>
              <a:rPr lang="en-US" altLang="en-US" sz="3200" b="1" dirty="0" smtClean="0">
                <a:solidFill>
                  <a:srgbClr val="002060"/>
                </a:solidFill>
                <a:latin typeface="+mj-lt"/>
                <a:ea typeface="+mj-ea"/>
                <a:cs typeface="+mj-cs"/>
              </a:rPr>
              <a:t>  (</a:t>
            </a:r>
            <a:r>
              <a:rPr lang="en-US" altLang="he-IL" sz="3200" b="1" dirty="0" smtClean="0">
                <a:solidFill>
                  <a:srgbClr val="002060"/>
                </a:solidFill>
                <a:latin typeface="+mj-lt"/>
                <a:ea typeface="+mj-ea"/>
                <a:cs typeface="+mj-cs"/>
              </a:rPr>
              <a:t>Curing)</a:t>
            </a:r>
            <a:endParaRPr lang="en-US" altLang="en-US" sz="3200" b="1" dirty="0" smtClean="0">
              <a:solidFill>
                <a:srgbClr val="002060"/>
              </a:solidFill>
              <a:latin typeface="+mj-lt"/>
              <a:ea typeface="+mj-ea"/>
              <a:cs typeface="+mj-cs"/>
            </a:endParaRPr>
          </a:p>
        </p:txBody>
      </p:sp>
      <p:pic>
        <p:nvPicPr>
          <p:cNvPr id="4" name="Picture 2" descr="http://www.bayadaim.org.il/wp-content/uploads/2012/04/Screenshot.png"/>
          <p:cNvPicPr>
            <a:picLocks noChangeAspect="1" noChangeArrowheads="1"/>
          </p:cNvPicPr>
          <p:nvPr/>
        </p:nvPicPr>
        <p:blipFill>
          <a:blip r:embed="rId2" cstate="print"/>
          <a:srcRect/>
          <a:stretch>
            <a:fillRect/>
          </a:stretch>
        </p:blipFill>
        <p:spPr bwMode="auto">
          <a:xfrm>
            <a:off x="1043608" y="1"/>
            <a:ext cx="5832648" cy="4945752"/>
          </a:xfrm>
          <a:prstGeom prst="rect">
            <a:avLst/>
          </a:prstGeom>
          <a:noFill/>
        </p:spPr>
      </p:pic>
      <p:sp>
        <p:nvSpPr>
          <p:cNvPr id="2" name="Footer Placeholder 1"/>
          <p:cNvSpPr>
            <a:spLocks noGrp="1"/>
          </p:cNvSpPr>
          <p:nvPr>
            <p:ph type="ftr" sz="quarter" idx="11"/>
          </p:nvPr>
        </p:nvSpPr>
        <p:spPr/>
        <p:txBody>
          <a:bodyPr/>
          <a:lstStyle/>
          <a:p>
            <a:r>
              <a:rPr lang="he-IL" smtClean="0"/>
              <a:t>חגית ספקוטי</a:t>
            </a:r>
            <a:endParaRPr lang="he-IL"/>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31640" y="620688"/>
            <a:ext cx="6624736" cy="830997"/>
          </a:xfrm>
          <a:prstGeom prst="rect">
            <a:avLst/>
          </a:prstGeom>
        </p:spPr>
        <p:txBody>
          <a:bodyPr wrap="square">
            <a:spAutoFit/>
          </a:bodyPr>
          <a:lstStyle/>
          <a:p>
            <a:pPr lvl="0" algn="just" fontAlgn="base">
              <a:spcBef>
                <a:spcPct val="0"/>
              </a:spcBef>
              <a:spcAft>
                <a:spcPct val="0"/>
              </a:spcAft>
            </a:pPr>
            <a:r>
              <a:rPr lang="he-IL" altLang="en-US" sz="3200" b="1" dirty="0" err="1" smtClean="0">
                <a:solidFill>
                  <a:srgbClr val="002060"/>
                </a:solidFill>
                <a:latin typeface="+mj-lt"/>
                <a:ea typeface="+mj-ea"/>
                <a:cs typeface="+mj-cs"/>
              </a:rPr>
              <a:t>ניטריפיקציה</a:t>
            </a:r>
            <a:r>
              <a:rPr lang="he-IL" altLang="en-US" sz="3200" b="1" dirty="0" smtClean="0">
                <a:solidFill>
                  <a:srgbClr val="002060"/>
                </a:solidFill>
                <a:latin typeface="+mj-lt"/>
                <a:ea typeface="+mj-ea"/>
                <a:cs typeface="+mj-cs"/>
              </a:rPr>
              <a:t>  </a:t>
            </a:r>
            <a:r>
              <a:rPr lang="he-IL" dirty="0" smtClean="0">
                <a:latin typeface="Arial" pitchFamily="34" charset="0"/>
                <a:ea typeface="Times New Roman" pitchFamily="18" charset="0"/>
                <a:cs typeface="David" pitchFamily="34" charset="-79"/>
              </a:rPr>
              <a:t> </a:t>
            </a:r>
          </a:p>
          <a:p>
            <a:pPr lvl="0" algn="just" eaLnBrk="0" fontAlgn="base" hangingPunct="0">
              <a:spcBef>
                <a:spcPct val="0"/>
              </a:spcBef>
              <a:spcAft>
                <a:spcPct val="0"/>
              </a:spcAft>
            </a:pPr>
            <a:endParaRPr lang="he-IL" altLang="en-US" sz="1600" b="1" dirty="0" smtClean="0">
              <a:solidFill>
                <a:srgbClr val="002060"/>
              </a:solidFill>
            </a:endParaRPr>
          </a:p>
        </p:txBody>
      </p:sp>
      <p:sp>
        <p:nvSpPr>
          <p:cNvPr id="3" name="Rectangle 3"/>
          <p:cNvSpPr txBox="1">
            <a:spLocks noChangeArrowheads="1"/>
          </p:cNvSpPr>
          <p:nvPr/>
        </p:nvSpPr>
        <p:spPr>
          <a:xfrm>
            <a:off x="755576" y="1340768"/>
            <a:ext cx="8229600" cy="4114800"/>
          </a:xfrm>
          <a:prstGeom prst="rect">
            <a:avLst/>
          </a:prstGeom>
          <a:noFill/>
          <a:ln/>
        </p:spPr>
        <p:txBody>
          <a:bodyPr/>
          <a:lstStyle/>
          <a:p>
            <a:pPr marL="342900" marR="0" lvl="0" indent="-342900" algn="l" defTabSz="914400" rtl="1" eaLnBrk="1" fontAlgn="auto" latinLnBrk="0" hangingPunct="1">
              <a:lnSpc>
                <a:spcPct val="70000"/>
              </a:lnSpc>
              <a:spcBef>
                <a:spcPct val="20000"/>
              </a:spcBef>
              <a:spcAft>
                <a:spcPts val="0"/>
              </a:spcAft>
              <a:buClrTx/>
              <a:buSzTx/>
              <a:buFontTx/>
              <a:buChar char=" "/>
              <a:tabLst/>
              <a:defRPr/>
            </a:pPr>
            <a:r>
              <a:rPr kumimoji="0" lang="en-US" sz="2800" b="0" i="0" u="none" strike="noStrike" kern="1200" cap="none" spc="0" normalizeH="0" baseline="0" noProof="0" dirty="0" smtClean="0">
                <a:ln>
                  <a:noFill/>
                </a:ln>
                <a:solidFill>
                  <a:schemeClr val="tx1"/>
                </a:solidFill>
                <a:effectLst/>
                <a:uLnTx/>
                <a:uFillTx/>
                <a:latin typeface="Comic Sans MS" pitchFamily="66" charset="0"/>
                <a:ea typeface="+mn-ea"/>
                <a:cs typeface="+mn-cs"/>
              </a:rPr>
              <a:t>2 - step process</a:t>
            </a:r>
          </a:p>
          <a:p>
            <a:pPr marL="342900" marR="0" lvl="0" indent="-342900" algn="l" defTabSz="914400" rtl="1" eaLnBrk="1" fontAlgn="auto" latinLnBrk="0" hangingPunct="1">
              <a:lnSpc>
                <a:spcPct val="120000"/>
              </a:lnSpc>
              <a:spcBef>
                <a:spcPct val="20000"/>
              </a:spcBef>
              <a:spcAft>
                <a:spcPts val="0"/>
              </a:spcAft>
              <a:buClrTx/>
              <a:buSzTx/>
              <a:buFontTx/>
              <a:buChar char=" "/>
              <a:tabLst/>
              <a:defRPr/>
            </a:pPr>
            <a:r>
              <a:rPr kumimoji="0" lang="en-US" sz="2800" b="0" i="0" u="none" strike="noStrike" kern="1200" cap="none" spc="0" normalizeH="0" baseline="0" noProof="0" dirty="0" smtClean="0">
                <a:ln>
                  <a:noFill/>
                </a:ln>
                <a:solidFill>
                  <a:schemeClr val="tx1"/>
                </a:solidFill>
                <a:effectLst/>
                <a:uLnTx/>
                <a:uFillTx/>
                <a:latin typeface="Comic Sans MS" pitchFamily="66" charset="0"/>
                <a:ea typeface="+mn-ea"/>
                <a:cs typeface="+mn-cs"/>
              </a:rPr>
              <a:t>1.  </a:t>
            </a:r>
            <a:r>
              <a:rPr kumimoji="0" lang="en-US" sz="2400" b="0" i="0" u="none" strike="noStrike" kern="1200" cap="none" spc="0" normalizeH="0" baseline="0" noProof="0" dirty="0" smtClean="0">
                <a:ln>
                  <a:noFill/>
                </a:ln>
                <a:solidFill>
                  <a:schemeClr val="accent2"/>
                </a:solidFill>
                <a:effectLst/>
                <a:uLnTx/>
                <a:uFillTx/>
                <a:latin typeface="Comic Sans MS" pitchFamily="66" charset="0"/>
                <a:ea typeface="+mn-ea"/>
                <a:cs typeface="+mn-cs"/>
              </a:rPr>
              <a:t>2NH</a:t>
            </a:r>
            <a:r>
              <a:rPr kumimoji="0" lang="en-US" sz="2400" b="0" i="0" u="none" strike="noStrike" kern="1200" cap="none" spc="0" normalizeH="0" baseline="-25000" noProof="0" dirty="0" smtClean="0">
                <a:ln>
                  <a:noFill/>
                </a:ln>
                <a:solidFill>
                  <a:schemeClr val="accent2"/>
                </a:solidFill>
                <a:effectLst/>
                <a:uLnTx/>
                <a:uFillTx/>
                <a:latin typeface="Comic Sans MS" pitchFamily="66" charset="0"/>
                <a:ea typeface="+mn-ea"/>
                <a:cs typeface="+mn-cs"/>
              </a:rPr>
              <a:t>4</a:t>
            </a:r>
            <a:r>
              <a:rPr kumimoji="0" lang="en-US" sz="2400" b="0" i="0" u="none" strike="noStrike" kern="1200" cap="none" spc="0" normalizeH="0" baseline="0" noProof="0" dirty="0" smtClean="0">
                <a:ln>
                  <a:noFill/>
                </a:ln>
                <a:solidFill>
                  <a:schemeClr val="accent2"/>
                </a:solidFill>
                <a:effectLst/>
                <a:uLnTx/>
                <a:uFillTx/>
                <a:latin typeface="Comic Sans MS" pitchFamily="66" charset="0"/>
                <a:ea typeface="+mn-ea"/>
                <a:cs typeface="+mn-cs"/>
              </a:rPr>
              <a:t>+  + 3O</a:t>
            </a:r>
            <a:r>
              <a:rPr kumimoji="0" lang="en-US" sz="2400" b="0" i="0" u="none" strike="noStrike" kern="1200" cap="none" spc="0" normalizeH="0" baseline="-25000" noProof="0" dirty="0" smtClean="0">
                <a:ln>
                  <a:noFill/>
                </a:ln>
                <a:solidFill>
                  <a:schemeClr val="accent2"/>
                </a:solidFill>
                <a:effectLst/>
                <a:uLnTx/>
                <a:uFillTx/>
                <a:latin typeface="Comic Sans MS" pitchFamily="66" charset="0"/>
                <a:ea typeface="+mn-ea"/>
                <a:cs typeface="+mn-cs"/>
              </a:rPr>
              <a:t>2</a:t>
            </a:r>
            <a:r>
              <a:rPr kumimoji="0" lang="en-US" sz="2400" b="0" i="0" u="none" strike="noStrike" kern="1200" cap="none" spc="0" normalizeH="0" baseline="0" noProof="0" dirty="0" smtClean="0">
                <a:ln>
                  <a:noFill/>
                </a:ln>
                <a:solidFill>
                  <a:schemeClr val="accent2"/>
                </a:solidFill>
                <a:effectLst/>
                <a:uLnTx/>
                <a:uFillTx/>
                <a:latin typeface="Comic Sans MS" pitchFamily="66" charset="0"/>
                <a:ea typeface="+mn-ea"/>
                <a:cs typeface="+mn-cs"/>
              </a:rPr>
              <a:t> ---&gt; 2NO</a:t>
            </a:r>
            <a:r>
              <a:rPr kumimoji="0" lang="en-US" sz="2400" b="0" i="0" u="none" strike="noStrike" kern="1200" cap="none" spc="0" normalizeH="0" baseline="-25000" noProof="0" dirty="0" smtClean="0">
                <a:ln>
                  <a:noFill/>
                </a:ln>
                <a:solidFill>
                  <a:schemeClr val="accent2"/>
                </a:solidFill>
                <a:effectLst/>
                <a:uLnTx/>
                <a:uFillTx/>
                <a:latin typeface="Comic Sans MS" pitchFamily="66" charset="0"/>
                <a:ea typeface="+mn-ea"/>
                <a:cs typeface="+mn-cs"/>
              </a:rPr>
              <a:t>2</a:t>
            </a:r>
            <a:r>
              <a:rPr kumimoji="0" lang="en-US" sz="2400" b="0" i="0" u="none" strike="noStrike" kern="1200" cap="none" spc="0" normalizeH="0" baseline="0" noProof="0" dirty="0" smtClean="0">
                <a:ln>
                  <a:noFill/>
                </a:ln>
                <a:solidFill>
                  <a:schemeClr val="accent2"/>
                </a:solidFill>
                <a:effectLst/>
                <a:uLnTx/>
                <a:uFillTx/>
                <a:latin typeface="Comic Sans MS" pitchFamily="66" charset="0"/>
                <a:ea typeface="+mn-ea"/>
                <a:cs typeface="+mn-cs"/>
              </a:rPr>
              <a:t>- + </a:t>
            </a:r>
            <a:r>
              <a:rPr kumimoji="0" lang="en-US" sz="2400" b="0" i="0" u="none" strike="noStrike" kern="1200" cap="none" spc="0" normalizeH="0" baseline="0" noProof="0" dirty="0" smtClean="0">
                <a:ln>
                  <a:noFill/>
                </a:ln>
                <a:solidFill>
                  <a:schemeClr val="hlink"/>
                </a:solidFill>
                <a:effectLst/>
                <a:uLnTx/>
                <a:uFillTx/>
                <a:latin typeface="Comic Sans MS" pitchFamily="66" charset="0"/>
                <a:ea typeface="+mn-ea"/>
                <a:cs typeface="+mn-cs"/>
              </a:rPr>
              <a:t>4H+</a:t>
            </a:r>
            <a:r>
              <a:rPr kumimoji="0" lang="en-US" sz="2400" b="0" i="0" u="none" strike="noStrike" kern="1200" cap="none" spc="0" normalizeH="0" baseline="0" noProof="0" dirty="0" smtClean="0">
                <a:ln>
                  <a:noFill/>
                </a:ln>
                <a:solidFill>
                  <a:schemeClr val="accent2"/>
                </a:solidFill>
                <a:effectLst/>
                <a:uLnTx/>
                <a:uFillTx/>
                <a:latin typeface="Comic Sans MS" pitchFamily="66" charset="0"/>
                <a:ea typeface="+mn-ea"/>
                <a:cs typeface="+mn-cs"/>
              </a:rPr>
              <a:t>   + 2H</a:t>
            </a:r>
            <a:r>
              <a:rPr kumimoji="0" lang="en-US" sz="2400" b="0" i="0" u="none" strike="noStrike" kern="1200" cap="none" spc="0" normalizeH="0" baseline="-25000" noProof="0" dirty="0" smtClean="0">
                <a:ln>
                  <a:noFill/>
                </a:ln>
                <a:solidFill>
                  <a:schemeClr val="accent2"/>
                </a:solidFill>
                <a:effectLst/>
                <a:uLnTx/>
                <a:uFillTx/>
                <a:latin typeface="Comic Sans MS" pitchFamily="66" charset="0"/>
                <a:ea typeface="+mn-ea"/>
                <a:cs typeface="+mn-cs"/>
              </a:rPr>
              <a:t>2</a:t>
            </a:r>
            <a:r>
              <a:rPr kumimoji="0" lang="en-US" sz="2400" b="0" i="0" u="none" strike="noStrike" kern="1200" cap="none" spc="0" normalizeH="0" baseline="0" noProof="0" dirty="0" smtClean="0">
                <a:ln>
                  <a:noFill/>
                </a:ln>
                <a:solidFill>
                  <a:schemeClr val="accent2"/>
                </a:solidFill>
                <a:effectLst/>
                <a:uLnTx/>
                <a:uFillTx/>
                <a:latin typeface="Comic Sans MS" pitchFamily="66" charset="0"/>
                <a:ea typeface="+mn-ea"/>
                <a:cs typeface="+mn-cs"/>
              </a:rPr>
              <a:t>0  + E</a:t>
            </a:r>
          </a:p>
          <a:p>
            <a:pPr marL="342900" marR="0" lvl="0" indent="-342900" algn="l" defTabSz="914400" rtl="1" eaLnBrk="1" fontAlgn="auto" latinLnBrk="0" hangingPunct="1">
              <a:lnSpc>
                <a:spcPct val="120000"/>
              </a:lnSpc>
              <a:spcBef>
                <a:spcPct val="20000"/>
              </a:spcBef>
              <a:spcAft>
                <a:spcPts val="0"/>
              </a:spcAft>
              <a:buClrTx/>
              <a:buSzTx/>
              <a:buFontTx/>
              <a:buChar char=" "/>
              <a:tabLst/>
              <a:defRPr/>
            </a:pPr>
            <a:r>
              <a:rPr kumimoji="0" lang="en-US" sz="2800" b="0" i="0" u="none" strike="noStrike" kern="1200" cap="none" spc="0" normalizeH="0" baseline="0" noProof="0" dirty="0" smtClean="0">
                <a:ln>
                  <a:noFill/>
                </a:ln>
                <a:solidFill>
                  <a:schemeClr val="tx1"/>
                </a:solidFill>
                <a:effectLst/>
                <a:uLnTx/>
                <a:uFillTx/>
                <a:latin typeface="Comic Sans MS" pitchFamily="66" charset="0"/>
                <a:ea typeface="+mn-ea"/>
                <a:cs typeface="+mn-cs"/>
              </a:rPr>
              <a:t>             </a:t>
            </a:r>
            <a:r>
              <a:rPr kumimoji="0" lang="en-US" sz="2800" b="0" i="0" u="none" strike="noStrike" kern="1200" cap="none" spc="0" normalizeH="0" baseline="0" noProof="0" dirty="0" err="1" smtClean="0">
                <a:ln>
                  <a:noFill/>
                </a:ln>
                <a:solidFill>
                  <a:srgbClr val="FF66CC"/>
                </a:solidFill>
                <a:effectLst/>
                <a:uLnTx/>
                <a:uFillTx/>
                <a:latin typeface="Comic Sans MS" pitchFamily="66" charset="0"/>
                <a:ea typeface="+mn-ea"/>
                <a:cs typeface="+mn-cs"/>
              </a:rPr>
              <a:t>Nitrosomonas</a:t>
            </a:r>
            <a:endParaRPr kumimoji="0" lang="en-US" sz="2800" b="0" i="0" u="none" strike="noStrike" kern="1200" cap="none" spc="0" normalizeH="0" baseline="0" noProof="0" dirty="0" smtClean="0">
              <a:ln>
                <a:noFill/>
              </a:ln>
              <a:solidFill>
                <a:srgbClr val="FF66CC"/>
              </a:solidFill>
              <a:effectLst/>
              <a:uLnTx/>
              <a:uFillTx/>
              <a:latin typeface="Comic Sans MS" pitchFamily="66" charset="0"/>
              <a:ea typeface="+mn-ea"/>
              <a:cs typeface="+mn-cs"/>
            </a:endParaRPr>
          </a:p>
          <a:p>
            <a:pPr marL="342900" marR="0" lvl="0" indent="-342900" algn="l" defTabSz="914400" rtl="1" eaLnBrk="1" fontAlgn="auto" latinLnBrk="0" hangingPunct="1">
              <a:lnSpc>
                <a:spcPct val="120000"/>
              </a:lnSpc>
              <a:spcBef>
                <a:spcPct val="20000"/>
              </a:spcBef>
              <a:spcAft>
                <a:spcPts val="0"/>
              </a:spcAft>
              <a:buClrTx/>
              <a:buSzTx/>
              <a:buFontTx/>
              <a:buChar char=" "/>
              <a:tabLst/>
              <a:defRPr/>
            </a:pPr>
            <a:r>
              <a:rPr kumimoji="0" lang="en-US" sz="2800" b="0" i="0" u="none" strike="noStrike" kern="1200" cap="none" spc="0" normalizeH="0" baseline="0" noProof="0" dirty="0" smtClean="0">
                <a:ln>
                  <a:noFill/>
                </a:ln>
                <a:solidFill>
                  <a:schemeClr val="tx1"/>
                </a:solidFill>
                <a:effectLst/>
                <a:uLnTx/>
                <a:uFillTx/>
                <a:latin typeface="Comic Sans MS" pitchFamily="66" charset="0"/>
                <a:ea typeface="+mn-ea"/>
                <a:cs typeface="+mn-cs"/>
              </a:rPr>
              <a:t>2. </a:t>
            </a:r>
            <a:r>
              <a:rPr kumimoji="0" lang="en-US" sz="2800" b="0" i="0" u="none" strike="noStrike" kern="1200" cap="none" spc="0" normalizeH="0" baseline="0" noProof="0" dirty="0" smtClean="0">
                <a:ln>
                  <a:noFill/>
                </a:ln>
                <a:solidFill>
                  <a:schemeClr val="accent2"/>
                </a:solidFill>
                <a:effectLst/>
                <a:uLnTx/>
                <a:uFillTx/>
                <a:latin typeface="Comic Sans MS" pitchFamily="66" charset="0"/>
                <a:ea typeface="+mn-ea"/>
                <a:cs typeface="+mn-cs"/>
              </a:rPr>
              <a:t>2NO</a:t>
            </a:r>
            <a:r>
              <a:rPr kumimoji="0" lang="en-US" sz="2800" b="0" i="0" u="none" strike="noStrike" kern="1200" cap="none" spc="0" normalizeH="0" baseline="-25000" noProof="0" dirty="0" smtClean="0">
                <a:ln>
                  <a:noFill/>
                </a:ln>
                <a:solidFill>
                  <a:schemeClr val="accent2"/>
                </a:solidFill>
                <a:effectLst/>
                <a:uLnTx/>
                <a:uFillTx/>
                <a:latin typeface="Comic Sans MS" pitchFamily="66" charset="0"/>
                <a:ea typeface="+mn-ea"/>
                <a:cs typeface="+mn-cs"/>
              </a:rPr>
              <a:t>2</a:t>
            </a:r>
            <a:r>
              <a:rPr kumimoji="0" lang="en-US" sz="2800" b="0" i="0" u="none" strike="noStrike" kern="1200" cap="none" spc="0" normalizeH="0" baseline="0" noProof="0" dirty="0" smtClean="0">
                <a:ln>
                  <a:noFill/>
                </a:ln>
                <a:solidFill>
                  <a:schemeClr val="accent2"/>
                </a:solidFill>
                <a:effectLst/>
                <a:uLnTx/>
                <a:uFillTx/>
                <a:latin typeface="Comic Sans MS" pitchFamily="66" charset="0"/>
                <a:ea typeface="+mn-ea"/>
                <a:cs typeface="+mn-cs"/>
              </a:rPr>
              <a:t>- + O</a:t>
            </a:r>
            <a:r>
              <a:rPr kumimoji="0" lang="en-US" sz="2800" b="0" i="0" u="none" strike="noStrike" kern="1200" cap="none" spc="0" normalizeH="0" baseline="-25000" noProof="0" dirty="0" smtClean="0">
                <a:ln>
                  <a:noFill/>
                </a:ln>
                <a:solidFill>
                  <a:schemeClr val="accent2"/>
                </a:solidFill>
                <a:effectLst/>
                <a:uLnTx/>
                <a:uFillTx/>
                <a:latin typeface="Comic Sans MS" pitchFamily="66" charset="0"/>
                <a:ea typeface="+mn-ea"/>
                <a:cs typeface="+mn-cs"/>
              </a:rPr>
              <a:t>2</a:t>
            </a:r>
            <a:r>
              <a:rPr kumimoji="0" lang="en-US" sz="2800" b="0" i="0" u="none" strike="noStrike" kern="1200" cap="none" spc="0" normalizeH="0" baseline="0" noProof="0" dirty="0" smtClean="0">
                <a:ln>
                  <a:noFill/>
                </a:ln>
                <a:solidFill>
                  <a:schemeClr val="accent2"/>
                </a:solidFill>
                <a:effectLst/>
                <a:uLnTx/>
                <a:uFillTx/>
                <a:latin typeface="Comic Sans MS" pitchFamily="66" charset="0"/>
                <a:ea typeface="+mn-ea"/>
                <a:cs typeface="+mn-cs"/>
              </a:rPr>
              <a:t> --&gt; 2NO</a:t>
            </a:r>
            <a:r>
              <a:rPr kumimoji="0" lang="en-US" sz="2800" b="0" i="0" u="none" strike="noStrike" kern="1200" cap="none" spc="0" normalizeH="0" baseline="-25000" noProof="0" dirty="0" smtClean="0">
                <a:ln>
                  <a:noFill/>
                </a:ln>
                <a:solidFill>
                  <a:schemeClr val="accent2"/>
                </a:solidFill>
                <a:effectLst/>
                <a:uLnTx/>
                <a:uFillTx/>
                <a:latin typeface="Comic Sans MS" pitchFamily="66" charset="0"/>
                <a:ea typeface="+mn-ea"/>
                <a:cs typeface="+mn-cs"/>
              </a:rPr>
              <a:t>3</a:t>
            </a:r>
            <a:r>
              <a:rPr kumimoji="0" lang="en-US" sz="2800" b="0" i="0" u="none" strike="noStrike" kern="1200" cap="none" spc="0" normalizeH="0" baseline="0" noProof="0" dirty="0" smtClean="0">
                <a:ln>
                  <a:noFill/>
                </a:ln>
                <a:solidFill>
                  <a:schemeClr val="accent2"/>
                </a:solidFill>
                <a:effectLst/>
                <a:uLnTx/>
                <a:uFillTx/>
                <a:latin typeface="Comic Sans MS" pitchFamily="66" charset="0"/>
                <a:ea typeface="+mn-ea"/>
                <a:cs typeface="+mn-cs"/>
              </a:rPr>
              <a:t>- +</a:t>
            </a:r>
            <a:r>
              <a:rPr kumimoji="0" lang="en-US" sz="2800" b="0" i="0" u="none" strike="noStrike" kern="1200" cap="none" spc="0" normalizeH="0" baseline="0" noProof="0" dirty="0" smtClean="0">
                <a:ln>
                  <a:noFill/>
                </a:ln>
                <a:solidFill>
                  <a:schemeClr val="tx1"/>
                </a:solidFill>
                <a:effectLst/>
                <a:uLnTx/>
                <a:uFillTx/>
                <a:latin typeface="Comic Sans MS" pitchFamily="66" charset="0"/>
                <a:ea typeface="+mn-ea"/>
                <a:cs typeface="+mn-cs"/>
              </a:rPr>
              <a:t>         </a:t>
            </a:r>
          </a:p>
          <a:p>
            <a:pPr marL="342900" marR="0" lvl="0" indent="-342900" algn="l" defTabSz="914400" rtl="1" eaLnBrk="1" fontAlgn="auto" latinLnBrk="0" hangingPunct="1">
              <a:lnSpc>
                <a:spcPct val="120000"/>
              </a:lnSpc>
              <a:spcBef>
                <a:spcPct val="20000"/>
              </a:spcBef>
              <a:spcAft>
                <a:spcPts val="0"/>
              </a:spcAft>
              <a:buClrTx/>
              <a:buSzTx/>
              <a:buFontTx/>
              <a:buChar char=" "/>
              <a:tabLst/>
              <a:defRPr/>
            </a:pPr>
            <a:r>
              <a:rPr kumimoji="0" lang="en-US" sz="2800" b="0" i="0" u="none" strike="noStrike" kern="1200" cap="none" spc="0" normalizeH="0" baseline="0" noProof="0" dirty="0" smtClean="0">
                <a:ln>
                  <a:noFill/>
                </a:ln>
                <a:solidFill>
                  <a:schemeClr val="tx1"/>
                </a:solidFill>
                <a:effectLst/>
                <a:uLnTx/>
                <a:uFillTx/>
                <a:latin typeface="Comic Sans MS" pitchFamily="66" charset="0"/>
                <a:ea typeface="+mn-ea"/>
                <a:cs typeface="+mn-cs"/>
              </a:rPr>
              <a:t>                 </a:t>
            </a:r>
            <a:r>
              <a:rPr kumimoji="0" lang="en-US" sz="2800" b="0" i="0" u="none" strike="noStrike" kern="1200" cap="none" spc="0" normalizeH="0" baseline="0" noProof="0" dirty="0" err="1" smtClean="0">
                <a:ln>
                  <a:noFill/>
                </a:ln>
                <a:solidFill>
                  <a:srgbClr val="FF66CC"/>
                </a:solidFill>
                <a:effectLst/>
                <a:uLnTx/>
                <a:uFillTx/>
                <a:latin typeface="Comic Sans MS" pitchFamily="66" charset="0"/>
                <a:ea typeface="+mn-ea"/>
                <a:cs typeface="+mn-cs"/>
              </a:rPr>
              <a:t>Nitrobacter</a:t>
            </a:r>
            <a:endParaRPr kumimoji="0" lang="en-US" sz="2800" b="0" i="0" u="none" strike="noStrike" kern="1200" cap="none" spc="0" normalizeH="0" baseline="0" noProof="0" dirty="0" smtClean="0">
              <a:ln>
                <a:noFill/>
              </a:ln>
              <a:solidFill>
                <a:srgbClr val="FF66CC"/>
              </a:solidFill>
              <a:effectLst/>
              <a:uLnTx/>
              <a:uFillTx/>
              <a:latin typeface="Comic Sans MS" pitchFamily="66" charset="0"/>
              <a:ea typeface="+mn-ea"/>
              <a:cs typeface="+mn-cs"/>
            </a:endParaRPr>
          </a:p>
          <a:p>
            <a:pPr marL="342900" marR="0" lvl="0" indent="-342900" algn="l" defTabSz="914400" rtl="1" eaLnBrk="1" fontAlgn="auto" latinLnBrk="0" hangingPunct="1">
              <a:lnSpc>
                <a:spcPct val="120000"/>
              </a:lnSpc>
              <a:spcBef>
                <a:spcPct val="20000"/>
              </a:spcBef>
              <a:spcAft>
                <a:spcPts val="0"/>
              </a:spcAft>
              <a:buClrTx/>
              <a:buSzTx/>
              <a:buFontTx/>
              <a:buChar char=" "/>
              <a:tabLst/>
              <a:defRPr/>
            </a:pPr>
            <a:r>
              <a:rPr kumimoji="0" lang="en-US" sz="2800" b="0" i="0" u="none" strike="noStrike" kern="1200" cap="none" spc="0" normalizeH="0" baseline="0" noProof="0" dirty="0" smtClean="0">
                <a:ln>
                  <a:noFill/>
                </a:ln>
                <a:solidFill>
                  <a:schemeClr val="tx1"/>
                </a:solidFill>
                <a:effectLst/>
                <a:uLnTx/>
                <a:uFillTx/>
                <a:latin typeface="Comic Sans MS" pitchFamily="66" charset="0"/>
                <a:ea typeface="+mn-ea"/>
                <a:cs typeface="+mn-cs"/>
              </a:rPr>
              <a:t>Process is acid causing due to release of          </a:t>
            </a:r>
            <a:r>
              <a:rPr kumimoji="0" lang="en-US" sz="2800" b="0" i="0" u="none" strike="noStrike" kern="1200" cap="none" spc="0" normalizeH="0" baseline="0" noProof="0" dirty="0" smtClean="0">
                <a:ln>
                  <a:noFill/>
                </a:ln>
                <a:solidFill>
                  <a:schemeClr val="hlink"/>
                </a:solidFill>
                <a:effectLst/>
                <a:uLnTx/>
                <a:uFillTx/>
                <a:latin typeface="Comic Sans MS" pitchFamily="66" charset="0"/>
                <a:ea typeface="+mn-ea"/>
                <a:cs typeface="+mn-cs"/>
              </a:rPr>
              <a:t>4 H+</a:t>
            </a:r>
            <a:endParaRPr kumimoji="0" lang="en-US" sz="2800" b="0" i="0" u="none" strike="noStrike" kern="1200" cap="none" spc="0" normalizeH="0" baseline="0" noProof="0" dirty="0">
              <a:ln>
                <a:noFill/>
              </a:ln>
              <a:solidFill>
                <a:schemeClr val="hlink"/>
              </a:solidFill>
              <a:effectLst/>
              <a:uLnTx/>
              <a:uFillTx/>
              <a:latin typeface="Comic Sans MS" pitchFamily="66" charset="0"/>
              <a:ea typeface="+mn-ea"/>
              <a:cs typeface="+mn-cs"/>
            </a:endParaRPr>
          </a:p>
        </p:txBody>
      </p:sp>
      <p:sp>
        <p:nvSpPr>
          <p:cNvPr id="4" name="Footer Placeholder 3"/>
          <p:cNvSpPr>
            <a:spLocks noGrp="1"/>
          </p:cNvSpPr>
          <p:nvPr>
            <p:ph type="ftr" sz="quarter" idx="11"/>
          </p:nvPr>
        </p:nvSpPr>
        <p:spPr/>
        <p:txBody>
          <a:bodyPr/>
          <a:lstStyle/>
          <a:p>
            <a:r>
              <a:rPr lang="he-IL" smtClean="0"/>
              <a:t>חגית ספקוטי</a:t>
            </a:r>
            <a:endParaRPr lang="he-IL"/>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subTnLst>
                                    <p:animClr clrSpc="rgb" dir="cw">
                                      <p:cBhvr override="childStyle">
                                        <p:cTn dur="1" fill="hold" display="0" masterRel="nextClick" afterEffect="1"/>
                                        <p:tgtEl>
                                          <p:spTgt spid="3">
                                            <p:txEl>
                                              <p:pRg st="0" end="0"/>
                                            </p:txEl>
                                          </p:spTgt>
                                        </p:tgtEl>
                                        <p:attrNameLst>
                                          <p:attrName>ppt_c</p:attrName>
                                        </p:attrNameLst>
                                      </p:cBhvr>
                                      <p:to>
                                        <a:schemeClr val="accent2"/>
                                      </p:to>
                                    </p:animClr>
                                  </p:sub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subTnLst>
                                    <p:animClr clrSpc="rgb" dir="cw">
                                      <p:cBhvr override="childStyle">
                                        <p:cTn dur="1" fill="hold" display="0" masterRel="nextClick" afterEffect="1"/>
                                        <p:tgtEl>
                                          <p:spTgt spid="3">
                                            <p:txEl>
                                              <p:pRg st="1" end="1"/>
                                            </p:txEl>
                                          </p:spTgt>
                                        </p:tgtEl>
                                        <p:attrNameLst>
                                          <p:attrName>ppt_c</p:attrName>
                                        </p:attrNameLst>
                                      </p:cBhvr>
                                      <p:to>
                                        <a:schemeClr val="accent2"/>
                                      </p:to>
                                    </p:animClr>
                                  </p:sub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500"/>
                                        <p:tgtEl>
                                          <p:spTgt spid="3">
                                            <p:txEl>
                                              <p:pRg st="2" end="2"/>
                                            </p:txEl>
                                          </p:spTgt>
                                        </p:tgtEl>
                                      </p:cBhvr>
                                    </p:animEffect>
                                  </p:childTnLst>
                                  <p:subTnLst>
                                    <p:animClr clrSpc="rgb" dir="cw">
                                      <p:cBhvr override="childStyle">
                                        <p:cTn dur="1" fill="hold" display="0" masterRel="nextClick" afterEffect="1"/>
                                        <p:tgtEl>
                                          <p:spTgt spid="3">
                                            <p:txEl>
                                              <p:pRg st="2" end="2"/>
                                            </p:txEl>
                                          </p:spTgt>
                                        </p:tgtEl>
                                        <p:attrNameLst>
                                          <p:attrName>ppt_c</p:attrName>
                                        </p:attrNameLst>
                                      </p:cBhvr>
                                      <p:to>
                                        <a:schemeClr val="accent2"/>
                                      </p:to>
                                    </p:animClr>
                                  </p:sub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left)">
                                      <p:cBhvr>
                                        <p:cTn id="22" dur="500"/>
                                        <p:tgtEl>
                                          <p:spTgt spid="3">
                                            <p:txEl>
                                              <p:pRg st="3" end="3"/>
                                            </p:txEl>
                                          </p:spTgt>
                                        </p:tgtEl>
                                      </p:cBhvr>
                                    </p:animEffect>
                                  </p:childTnLst>
                                  <p:subTnLst>
                                    <p:animClr clrSpc="rgb" dir="cw">
                                      <p:cBhvr override="childStyle">
                                        <p:cTn dur="1" fill="hold" display="0" masterRel="nextClick" afterEffect="1"/>
                                        <p:tgtEl>
                                          <p:spTgt spid="3">
                                            <p:txEl>
                                              <p:pRg st="3" end="3"/>
                                            </p:txEl>
                                          </p:spTgt>
                                        </p:tgtEl>
                                        <p:attrNameLst>
                                          <p:attrName>ppt_c</p:attrName>
                                        </p:attrNameLst>
                                      </p:cBhvr>
                                      <p:to>
                                        <a:schemeClr val="accent2"/>
                                      </p:to>
                                    </p:animClr>
                                  </p:sub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left)">
                                      <p:cBhvr>
                                        <p:cTn id="27" dur="500"/>
                                        <p:tgtEl>
                                          <p:spTgt spid="3">
                                            <p:txEl>
                                              <p:pRg st="4" end="4"/>
                                            </p:txEl>
                                          </p:spTgt>
                                        </p:tgtEl>
                                      </p:cBhvr>
                                    </p:animEffect>
                                  </p:childTnLst>
                                  <p:subTnLst>
                                    <p:animClr clrSpc="rgb" dir="cw">
                                      <p:cBhvr override="childStyle">
                                        <p:cTn dur="1" fill="hold" display="0" masterRel="nextClick" afterEffect="1"/>
                                        <p:tgtEl>
                                          <p:spTgt spid="3">
                                            <p:txEl>
                                              <p:pRg st="4" end="4"/>
                                            </p:txEl>
                                          </p:spTgt>
                                        </p:tgtEl>
                                        <p:attrNameLst>
                                          <p:attrName>ppt_c</p:attrName>
                                        </p:attrNameLst>
                                      </p:cBhvr>
                                      <p:to>
                                        <a:schemeClr val="accent2"/>
                                      </p:to>
                                    </p:animClr>
                                  </p:sub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left)">
                                      <p:cBhvr>
                                        <p:cTn id="32" dur="500"/>
                                        <p:tgtEl>
                                          <p:spTgt spid="3">
                                            <p:txEl>
                                              <p:pRg st="5" end="5"/>
                                            </p:txEl>
                                          </p:spTgt>
                                        </p:tgtEl>
                                      </p:cBhvr>
                                    </p:animEffect>
                                  </p:childTnLst>
                                  <p:subTnLst>
                                    <p:animClr clrSpc="rgb" dir="cw">
                                      <p:cBhvr override="childStyle">
                                        <p:cTn dur="1" fill="hold" display="0" masterRel="nextClick" afterEffect="1"/>
                                        <p:tgtEl>
                                          <p:spTgt spid="3">
                                            <p:txEl>
                                              <p:pRg st="5" end="5"/>
                                            </p:txEl>
                                          </p:spTgt>
                                        </p:tgtEl>
                                        <p:attrNameLst>
                                          <p:attrName>ppt_c</p:attrName>
                                        </p:attrNameLst>
                                      </p:cBhvr>
                                      <p:to>
                                        <a:schemeClr val="accent2"/>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2835882" y="2204864"/>
            <a:ext cx="6308118" cy="4653136"/>
          </a:xfrm>
          <a:prstGeom prst="rect">
            <a:avLst/>
          </a:prstGeom>
          <a:noFill/>
          <a:ln w="9525">
            <a:noFill/>
            <a:miter lim="800000"/>
            <a:headEnd/>
            <a:tailEnd/>
          </a:ln>
        </p:spPr>
      </p:pic>
      <p:pic>
        <p:nvPicPr>
          <p:cNvPr id="5" name="Picture 2"/>
          <p:cNvPicPr>
            <a:picLocks noChangeAspect="1" noChangeArrowheads="1"/>
          </p:cNvPicPr>
          <p:nvPr/>
        </p:nvPicPr>
        <p:blipFill>
          <a:blip r:embed="rId3" cstate="print"/>
          <a:srcRect/>
          <a:stretch>
            <a:fillRect/>
          </a:stretch>
        </p:blipFill>
        <p:spPr bwMode="auto">
          <a:xfrm>
            <a:off x="0" y="0"/>
            <a:ext cx="3271302" cy="4437112"/>
          </a:xfrm>
          <a:prstGeom prst="rect">
            <a:avLst/>
          </a:prstGeom>
          <a:noFill/>
          <a:ln w="9525">
            <a:noFill/>
            <a:miter lim="800000"/>
            <a:headEnd/>
            <a:tailEnd/>
          </a:ln>
        </p:spPr>
      </p:pic>
      <p:sp>
        <p:nvSpPr>
          <p:cNvPr id="6" name="TextBox 5"/>
          <p:cNvSpPr txBox="1"/>
          <p:nvPr/>
        </p:nvSpPr>
        <p:spPr>
          <a:xfrm>
            <a:off x="3635896" y="5157192"/>
            <a:ext cx="5112568" cy="369332"/>
          </a:xfrm>
          <a:prstGeom prst="rect">
            <a:avLst/>
          </a:prstGeom>
          <a:solidFill>
            <a:schemeClr val="accent1"/>
          </a:solidFill>
        </p:spPr>
        <p:txBody>
          <a:bodyPr wrap="square" rtlCol="1">
            <a:spAutoFit/>
          </a:bodyPr>
          <a:lstStyle/>
          <a:p>
            <a:endParaRPr lang="he-IL" dirty="0"/>
          </a:p>
        </p:txBody>
      </p:sp>
      <p:sp>
        <p:nvSpPr>
          <p:cNvPr id="2" name="Footer Placeholder 1"/>
          <p:cNvSpPr>
            <a:spLocks noGrp="1"/>
          </p:cNvSpPr>
          <p:nvPr>
            <p:ph type="ftr" sz="quarter" idx="11"/>
          </p:nvPr>
        </p:nvSpPr>
        <p:spPr/>
        <p:txBody>
          <a:bodyPr/>
          <a:lstStyle/>
          <a:p>
            <a:r>
              <a:rPr lang="he-IL" smtClean="0"/>
              <a:t>חגית ספקוטי</a:t>
            </a:r>
            <a:endParaRPr lang="he-IL"/>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grpId="0" nodeType="clickEffect">
                                  <p:stCondLst>
                                    <p:cond delay="0"/>
                                  </p:stCondLst>
                                  <p:childTnLst>
                                    <p:animEffect transition="out" filter="blinds(horizontal)">
                                      <p:cBhvr>
                                        <p:cTn id="6" dur="500"/>
                                        <p:tgtEl>
                                          <p:spTgt spid="6"/>
                                        </p:tgtEl>
                                      </p:cBhvr>
                                    </p:animEffect>
                                    <p:set>
                                      <p:cBhvr>
                                        <p:cTn id="7"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Line 2"/>
          <p:cNvSpPr>
            <a:spLocks noChangeShapeType="1"/>
          </p:cNvSpPr>
          <p:nvPr/>
        </p:nvSpPr>
        <p:spPr bwMode="auto">
          <a:xfrm>
            <a:off x="1600200" y="1219200"/>
            <a:ext cx="0" cy="2743200"/>
          </a:xfrm>
          <a:prstGeom prst="line">
            <a:avLst/>
          </a:prstGeom>
          <a:noFill/>
          <a:ln w="38100">
            <a:solidFill>
              <a:schemeClr val="tx1"/>
            </a:solidFill>
            <a:round/>
            <a:headEnd type="stealth" w="lg" len="lg"/>
            <a:tailEnd/>
          </a:ln>
          <a:effectLst/>
        </p:spPr>
        <p:txBody>
          <a:bodyPr/>
          <a:lstStyle/>
          <a:p>
            <a:endParaRPr lang="he-IL"/>
          </a:p>
        </p:txBody>
      </p:sp>
      <p:sp>
        <p:nvSpPr>
          <p:cNvPr id="124931" name="Line 3"/>
          <p:cNvSpPr>
            <a:spLocks noChangeShapeType="1"/>
          </p:cNvSpPr>
          <p:nvPr/>
        </p:nvSpPr>
        <p:spPr bwMode="auto">
          <a:xfrm>
            <a:off x="1600200" y="3962400"/>
            <a:ext cx="6629400" cy="0"/>
          </a:xfrm>
          <a:prstGeom prst="line">
            <a:avLst/>
          </a:prstGeom>
          <a:noFill/>
          <a:ln w="38100">
            <a:solidFill>
              <a:schemeClr val="tx1"/>
            </a:solidFill>
            <a:round/>
            <a:headEnd/>
            <a:tailEnd type="stealth" w="lg" len="lg"/>
          </a:ln>
          <a:effectLst/>
        </p:spPr>
        <p:txBody>
          <a:bodyPr/>
          <a:lstStyle/>
          <a:p>
            <a:endParaRPr lang="he-IL"/>
          </a:p>
        </p:txBody>
      </p:sp>
      <p:sp>
        <p:nvSpPr>
          <p:cNvPr id="124932" name="Text Box 4"/>
          <p:cNvSpPr txBox="1">
            <a:spLocks noChangeArrowheads="1"/>
          </p:cNvSpPr>
          <p:nvPr/>
        </p:nvSpPr>
        <p:spPr bwMode="auto">
          <a:xfrm>
            <a:off x="4287838" y="4038600"/>
            <a:ext cx="519112" cy="396875"/>
          </a:xfrm>
          <a:prstGeom prst="rect">
            <a:avLst/>
          </a:prstGeom>
          <a:noFill/>
          <a:ln w="9525">
            <a:noFill/>
            <a:miter lim="800000"/>
            <a:headEnd/>
            <a:tailEnd/>
          </a:ln>
          <a:effectLst/>
        </p:spPr>
        <p:txBody>
          <a:bodyPr>
            <a:spAutoFit/>
          </a:bodyPr>
          <a:lstStyle/>
          <a:p>
            <a:r>
              <a:rPr lang="he-IL" sz="2000" b="1"/>
              <a:t>זמן</a:t>
            </a:r>
            <a:endParaRPr lang="en-US" sz="2000" b="1"/>
          </a:p>
        </p:txBody>
      </p:sp>
      <p:sp>
        <p:nvSpPr>
          <p:cNvPr id="124933" name="Text Box 5"/>
          <p:cNvSpPr txBox="1">
            <a:spLocks noChangeArrowheads="1"/>
          </p:cNvSpPr>
          <p:nvPr/>
        </p:nvSpPr>
        <p:spPr bwMode="auto">
          <a:xfrm>
            <a:off x="122238" y="1676400"/>
            <a:ext cx="1344612" cy="1465263"/>
          </a:xfrm>
          <a:prstGeom prst="rect">
            <a:avLst/>
          </a:prstGeom>
          <a:noFill/>
          <a:ln w="9525">
            <a:noFill/>
            <a:miter lim="800000"/>
            <a:headEnd/>
            <a:tailEnd/>
          </a:ln>
          <a:effectLst/>
        </p:spPr>
        <p:txBody>
          <a:bodyPr wrap="none">
            <a:spAutoFit/>
          </a:bodyPr>
          <a:lstStyle/>
          <a:p>
            <a:pPr algn="ctr"/>
            <a:r>
              <a:rPr lang="he-IL" b="1">
                <a:solidFill>
                  <a:schemeClr val="accent2"/>
                </a:solidFill>
              </a:rPr>
              <a:t>טמפרטורה</a:t>
            </a:r>
          </a:p>
          <a:p>
            <a:pPr algn="ctr"/>
            <a:r>
              <a:rPr lang="he-IL" b="1">
                <a:solidFill>
                  <a:schemeClr val="accent2"/>
                </a:solidFill>
              </a:rPr>
              <a:t>או</a:t>
            </a:r>
            <a:endParaRPr lang="en-US" b="1">
              <a:solidFill>
                <a:schemeClr val="accent2"/>
              </a:solidFill>
            </a:endParaRPr>
          </a:p>
          <a:p>
            <a:pPr algn="ctr"/>
            <a:r>
              <a:rPr lang="he-IL" b="1">
                <a:solidFill>
                  <a:schemeClr val="accent2"/>
                </a:solidFill>
              </a:rPr>
              <a:t>פליטת </a:t>
            </a:r>
            <a:r>
              <a:rPr lang="en-US" b="1">
                <a:solidFill>
                  <a:schemeClr val="accent2"/>
                </a:solidFill>
              </a:rPr>
              <a:t>CO</a:t>
            </a:r>
            <a:r>
              <a:rPr lang="en-US" b="1" baseline="-25000">
                <a:solidFill>
                  <a:schemeClr val="accent2"/>
                </a:solidFill>
              </a:rPr>
              <a:t>2</a:t>
            </a:r>
            <a:r>
              <a:rPr lang="en-US" b="1">
                <a:solidFill>
                  <a:schemeClr val="accent2"/>
                </a:solidFill>
              </a:rPr>
              <a:t> </a:t>
            </a:r>
          </a:p>
          <a:p>
            <a:pPr algn="ctr" rtl="0"/>
            <a:r>
              <a:rPr lang="he-IL" b="1">
                <a:solidFill>
                  <a:schemeClr val="accent2"/>
                </a:solidFill>
              </a:rPr>
              <a:t>או </a:t>
            </a:r>
          </a:p>
          <a:p>
            <a:pPr algn="ctr"/>
            <a:r>
              <a:rPr lang="he-IL" b="1">
                <a:solidFill>
                  <a:schemeClr val="accent2"/>
                </a:solidFill>
              </a:rPr>
              <a:t>קליטת </a:t>
            </a:r>
            <a:r>
              <a:rPr lang="he-IL" b="1" baseline="-25000">
                <a:solidFill>
                  <a:schemeClr val="accent2"/>
                </a:solidFill>
              </a:rPr>
              <a:t>2</a:t>
            </a:r>
            <a:r>
              <a:rPr lang="en-US" b="1">
                <a:solidFill>
                  <a:schemeClr val="accent2"/>
                </a:solidFill>
              </a:rPr>
              <a:t>O</a:t>
            </a:r>
          </a:p>
        </p:txBody>
      </p:sp>
      <p:sp>
        <p:nvSpPr>
          <p:cNvPr id="124934" name="Freeform 6"/>
          <p:cNvSpPr>
            <a:spLocks/>
          </p:cNvSpPr>
          <p:nvPr/>
        </p:nvSpPr>
        <p:spPr bwMode="auto">
          <a:xfrm>
            <a:off x="1600200" y="1625600"/>
            <a:ext cx="7086600" cy="2260600"/>
          </a:xfrm>
          <a:custGeom>
            <a:avLst/>
            <a:gdLst/>
            <a:ahLst/>
            <a:cxnLst>
              <a:cxn ang="0">
                <a:pos x="0" y="1424"/>
              </a:cxn>
              <a:cxn ang="0">
                <a:pos x="192" y="704"/>
              </a:cxn>
              <a:cxn ang="0">
                <a:pos x="432" y="272"/>
              </a:cxn>
              <a:cxn ang="0">
                <a:pos x="720" y="80"/>
              </a:cxn>
              <a:cxn ang="0">
                <a:pos x="1344" y="32"/>
              </a:cxn>
              <a:cxn ang="0">
                <a:pos x="2448" y="272"/>
              </a:cxn>
              <a:cxn ang="0">
                <a:pos x="4464" y="1136"/>
              </a:cxn>
            </a:cxnLst>
            <a:rect l="0" t="0" r="r" b="b"/>
            <a:pathLst>
              <a:path w="4464" h="1424">
                <a:moveTo>
                  <a:pt x="0" y="1424"/>
                </a:moveTo>
                <a:cubicBezTo>
                  <a:pt x="60" y="1160"/>
                  <a:pt x="120" y="896"/>
                  <a:pt x="192" y="704"/>
                </a:cubicBezTo>
                <a:cubicBezTo>
                  <a:pt x="264" y="512"/>
                  <a:pt x="344" y="376"/>
                  <a:pt x="432" y="272"/>
                </a:cubicBezTo>
                <a:cubicBezTo>
                  <a:pt x="520" y="168"/>
                  <a:pt x="568" y="120"/>
                  <a:pt x="720" y="80"/>
                </a:cubicBezTo>
                <a:cubicBezTo>
                  <a:pt x="872" y="40"/>
                  <a:pt x="1056" y="0"/>
                  <a:pt x="1344" y="32"/>
                </a:cubicBezTo>
                <a:cubicBezTo>
                  <a:pt x="1632" y="64"/>
                  <a:pt x="1928" y="88"/>
                  <a:pt x="2448" y="272"/>
                </a:cubicBezTo>
                <a:cubicBezTo>
                  <a:pt x="2968" y="456"/>
                  <a:pt x="3716" y="796"/>
                  <a:pt x="4464" y="1136"/>
                </a:cubicBezTo>
              </a:path>
            </a:pathLst>
          </a:custGeom>
          <a:noFill/>
          <a:ln w="25400" cap="flat">
            <a:solidFill>
              <a:schemeClr val="tx1"/>
            </a:solidFill>
            <a:prstDash val="dash"/>
            <a:round/>
            <a:headEnd/>
            <a:tailEnd/>
          </a:ln>
          <a:effectLst/>
        </p:spPr>
        <p:txBody>
          <a:bodyPr/>
          <a:lstStyle/>
          <a:p>
            <a:endParaRPr lang="he-IL"/>
          </a:p>
        </p:txBody>
      </p:sp>
      <p:sp>
        <p:nvSpPr>
          <p:cNvPr id="124935" name="Rectangle 7"/>
          <p:cNvSpPr>
            <a:spLocks noChangeArrowheads="1"/>
          </p:cNvSpPr>
          <p:nvPr/>
        </p:nvSpPr>
        <p:spPr bwMode="auto">
          <a:xfrm>
            <a:off x="1600200" y="1295400"/>
            <a:ext cx="4267200" cy="2667000"/>
          </a:xfrm>
          <a:prstGeom prst="rect">
            <a:avLst/>
          </a:prstGeom>
          <a:solidFill>
            <a:srgbClr val="FF0000">
              <a:alpha val="25000"/>
            </a:srgbClr>
          </a:solidFill>
          <a:ln w="9525">
            <a:noFill/>
            <a:miter lim="800000"/>
            <a:headEnd/>
            <a:tailEnd/>
          </a:ln>
          <a:effectLst/>
        </p:spPr>
        <p:txBody>
          <a:bodyPr wrap="none" anchor="ctr"/>
          <a:lstStyle/>
          <a:p>
            <a:endParaRPr lang="he-IL"/>
          </a:p>
        </p:txBody>
      </p:sp>
      <p:sp>
        <p:nvSpPr>
          <p:cNvPr id="124936" name="Rectangle 8"/>
          <p:cNvSpPr>
            <a:spLocks noChangeArrowheads="1"/>
          </p:cNvSpPr>
          <p:nvPr/>
        </p:nvSpPr>
        <p:spPr bwMode="auto">
          <a:xfrm>
            <a:off x="5867400" y="1295400"/>
            <a:ext cx="2819400" cy="2667000"/>
          </a:xfrm>
          <a:prstGeom prst="rect">
            <a:avLst/>
          </a:prstGeom>
          <a:solidFill>
            <a:srgbClr val="00FF00">
              <a:alpha val="19000"/>
            </a:srgbClr>
          </a:solidFill>
          <a:ln w="9525">
            <a:noFill/>
            <a:miter lim="800000"/>
            <a:headEnd/>
            <a:tailEnd/>
          </a:ln>
          <a:effectLst/>
        </p:spPr>
        <p:txBody>
          <a:bodyPr wrap="none" anchor="ctr"/>
          <a:lstStyle/>
          <a:p>
            <a:pPr algn="ctr"/>
            <a:endParaRPr lang="en-US"/>
          </a:p>
        </p:txBody>
      </p:sp>
      <p:sp>
        <p:nvSpPr>
          <p:cNvPr id="124937" name="Text Box 9"/>
          <p:cNvSpPr txBox="1">
            <a:spLocks noChangeArrowheads="1"/>
          </p:cNvSpPr>
          <p:nvPr/>
        </p:nvSpPr>
        <p:spPr bwMode="auto">
          <a:xfrm>
            <a:off x="6019800" y="2667000"/>
            <a:ext cx="857250" cy="366713"/>
          </a:xfrm>
          <a:prstGeom prst="rect">
            <a:avLst/>
          </a:prstGeom>
          <a:noFill/>
          <a:ln w="9525">
            <a:noFill/>
            <a:miter lim="800000"/>
            <a:headEnd/>
            <a:tailEnd/>
          </a:ln>
          <a:effectLst/>
        </p:spPr>
        <p:txBody>
          <a:bodyPr wrap="none">
            <a:spAutoFit/>
          </a:bodyPr>
          <a:lstStyle/>
          <a:p>
            <a:r>
              <a:rPr lang="en-US"/>
              <a:t>Curing</a:t>
            </a:r>
          </a:p>
        </p:txBody>
      </p:sp>
      <p:sp>
        <p:nvSpPr>
          <p:cNvPr id="124938" name="Text Box 10"/>
          <p:cNvSpPr txBox="1">
            <a:spLocks noChangeArrowheads="1"/>
          </p:cNvSpPr>
          <p:nvPr/>
        </p:nvSpPr>
        <p:spPr bwMode="auto">
          <a:xfrm>
            <a:off x="7308850" y="2286000"/>
            <a:ext cx="1149350" cy="641350"/>
          </a:xfrm>
          <a:prstGeom prst="rect">
            <a:avLst/>
          </a:prstGeom>
          <a:noFill/>
          <a:ln w="9525">
            <a:noFill/>
            <a:miter lim="800000"/>
            <a:headEnd/>
            <a:tailEnd/>
          </a:ln>
          <a:effectLst/>
        </p:spPr>
        <p:txBody>
          <a:bodyPr>
            <a:spAutoFit/>
          </a:bodyPr>
          <a:lstStyle/>
          <a:p>
            <a:r>
              <a:rPr lang="he-IL"/>
              <a:t>קומפוסט יציב</a:t>
            </a:r>
            <a:endParaRPr lang="en-US"/>
          </a:p>
        </p:txBody>
      </p:sp>
      <p:sp>
        <p:nvSpPr>
          <p:cNvPr id="124939" name="Text Box 11"/>
          <p:cNvSpPr txBox="1">
            <a:spLocks noChangeArrowheads="1"/>
          </p:cNvSpPr>
          <p:nvPr/>
        </p:nvSpPr>
        <p:spPr bwMode="auto">
          <a:xfrm>
            <a:off x="2528888" y="2286000"/>
            <a:ext cx="1262062" cy="366713"/>
          </a:xfrm>
          <a:prstGeom prst="rect">
            <a:avLst/>
          </a:prstGeom>
          <a:noFill/>
          <a:ln w="9525">
            <a:noFill/>
            <a:miter lim="800000"/>
            <a:headEnd/>
            <a:tailEnd/>
          </a:ln>
          <a:effectLst/>
        </p:spPr>
        <p:txBody>
          <a:bodyPr wrap="none">
            <a:spAutoFit/>
          </a:bodyPr>
          <a:lstStyle/>
          <a:p>
            <a:r>
              <a:rPr lang="he-IL"/>
              <a:t>תהליך מהיר</a:t>
            </a:r>
            <a:endParaRPr lang="en-US"/>
          </a:p>
        </p:txBody>
      </p:sp>
      <p:sp>
        <p:nvSpPr>
          <p:cNvPr id="124940" name="Text Box 12"/>
          <p:cNvSpPr txBox="1">
            <a:spLocks noChangeArrowheads="1"/>
          </p:cNvSpPr>
          <p:nvPr/>
        </p:nvSpPr>
        <p:spPr bwMode="auto">
          <a:xfrm>
            <a:off x="0" y="381000"/>
            <a:ext cx="9144000" cy="769441"/>
          </a:xfrm>
          <a:prstGeom prst="rect">
            <a:avLst/>
          </a:prstGeom>
          <a:noFill/>
          <a:ln w="9525">
            <a:noFill/>
            <a:miter lim="800000"/>
            <a:headEnd/>
            <a:tailEnd/>
          </a:ln>
          <a:effectLst/>
        </p:spPr>
        <p:txBody>
          <a:bodyPr>
            <a:spAutoFit/>
          </a:bodyPr>
          <a:lstStyle/>
          <a:p>
            <a:pPr algn="ctr">
              <a:spcBef>
                <a:spcPct val="0"/>
              </a:spcBef>
            </a:pPr>
            <a:r>
              <a:rPr lang="he-IL" sz="4400" b="1" dirty="0" smtClean="0">
                <a:solidFill>
                  <a:srgbClr val="002060"/>
                </a:solidFill>
                <a:latin typeface="+mj-lt"/>
                <a:ea typeface="+mj-ea"/>
                <a:cs typeface="+mj-cs"/>
              </a:rPr>
              <a:t>פירוק חומר אורגני במהלך קומפוסטציה</a:t>
            </a:r>
            <a:endParaRPr lang="en-US" sz="4400" b="1" dirty="0" smtClean="0">
              <a:solidFill>
                <a:srgbClr val="002060"/>
              </a:solidFill>
              <a:latin typeface="+mj-lt"/>
              <a:ea typeface="+mj-ea"/>
              <a:cs typeface="+mj-cs"/>
            </a:endParaRPr>
          </a:p>
        </p:txBody>
      </p:sp>
      <p:sp>
        <p:nvSpPr>
          <p:cNvPr id="124941" name="Text Box 13"/>
          <p:cNvSpPr txBox="1">
            <a:spLocks noChangeArrowheads="1"/>
          </p:cNvSpPr>
          <p:nvPr/>
        </p:nvSpPr>
        <p:spPr bwMode="auto">
          <a:xfrm>
            <a:off x="304800" y="4495800"/>
            <a:ext cx="8686800" cy="2062103"/>
          </a:xfrm>
          <a:prstGeom prst="rect">
            <a:avLst/>
          </a:prstGeom>
          <a:noFill/>
          <a:ln w="9525">
            <a:noFill/>
            <a:miter lim="800000"/>
            <a:headEnd/>
            <a:tailEnd/>
          </a:ln>
          <a:effectLst/>
        </p:spPr>
        <p:txBody>
          <a:bodyPr>
            <a:spAutoFit/>
          </a:bodyPr>
          <a:lstStyle/>
          <a:p>
            <a:r>
              <a:rPr lang="he-IL" altLang="en-US" sz="3200" b="1" dirty="0" smtClean="0">
                <a:solidFill>
                  <a:srgbClr val="002060"/>
                </a:solidFill>
                <a:latin typeface="+mj-lt"/>
                <a:ea typeface="+mj-ea"/>
                <a:cs typeface="+mj-cs"/>
              </a:rPr>
              <a:t>בשלבים הראשונים קצב פירוק החומר האורגני ע"י המיקרואורגניזמים (</a:t>
            </a:r>
            <a:r>
              <a:rPr lang="he-IL" altLang="en-US" sz="3200" b="1" dirty="0" err="1" smtClean="0">
                <a:solidFill>
                  <a:srgbClr val="002060"/>
                </a:solidFill>
                <a:latin typeface="+mj-lt"/>
                <a:ea typeface="+mj-ea"/>
                <a:cs typeface="+mj-cs"/>
              </a:rPr>
              <a:t>מינרליזציה</a:t>
            </a:r>
            <a:r>
              <a:rPr lang="he-IL" altLang="en-US" sz="3200" b="1" dirty="0" smtClean="0">
                <a:solidFill>
                  <a:srgbClr val="002060"/>
                </a:solidFill>
                <a:latin typeface="+mj-lt"/>
                <a:ea typeface="+mj-ea"/>
                <a:cs typeface="+mj-cs"/>
              </a:rPr>
              <a:t>) מהיר מאד. בהמשך חלה האטה ובסופו של דבר – התייצבות שמשמעה שקצב פירוק החומר האורגני משתווה לקצב יצורו המחודש.  </a:t>
            </a:r>
            <a:r>
              <a:rPr lang="en-US" altLang="en-US" sz="3200" b="1" dirty="0" smtClean="0">
                <a:solidFill>
                  <a:srgbClr val="002060"/>
                </a:solidFill>
                <a:latin typeface="+mj-lt"/>
                <a:ea typeface="+mj-ea"/>
                <a:cs typeface="+mj-cs"/>
              </a:rPr>
              <a:t> </a:t>
            </a:r>
          </a:p>
        </p:txBody>
      </p:sp>
      <p:sp>
        <p:nvSpPr>
          <p:cNvPr id="2" name="Footer Placeholder 1"/>
          <p:cNvSpPr>
            <a:spLocks noGrp="1"/>
          </p:cNvSpPr>
          <p:nvPr>
            <p:ph type="ftr" sz="quarter" idx="11"/>
          </p:nvPr>
        </p:nvSpPr>
        <p:spPr/>
        <p:txBody>
          <a:bodyPr/>
          <a:lstStyle/>
          <a:p>
            <a:r>
              <a:rPr lang="he-IL" smtClean="0"/>
              <a:t>חגית ספקוטי</a:t>
            </a:r>
            <a:endParaRPr lang="he-IL"/>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498" name="Picture 2" descr="תמונה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914400"/>
            <a:ext cx="9144000" cy="5943600"/>
          </a:xfrm>
          <a:prstGeom prst="rect">
            <a:avLst/>
          </a:prstGeom>
          <a:noFill/>
          <a:extLst>
            <a:ext uri="{909E8E84-426E-40DD-AFC4-6F175D3DCCD1}">
              <a14:hiddenFill xmlns:a14="http://schemas.microsoft.com/office/drawing/2010/main">
                <a:solidFill>
                  <a:srgbClr val="FFFFFF"/>
                </a:solidFill>
              </a14:hiddenFill>
            </a:ext>
          </a:extLst>
        </p:spPr>
      </p:pic>
      <p:sp>
        <p:nvSpPr>
          <p:cNvPr id="106499" name="Text Box 3"/>
          <p:cNvSpPr txBox="1">
            <a:spLocks noChangeArrowheads="1"/>
          </p:cNvSpPr>
          <p:nvPr/>
        </p:nvSpPr>
        <p:spPr bwMode="auto">
          <a:xfrm>
            <a:off x="1676400" y="0"/>
            <a:ext cx="6248400"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50000"/>
              </a:spcBef>
              <a:spcAft>
                <a:spcPct val="0"/>
              </a:spcAft>
            </a:pPr>
            <a:r>
              <a:rPr lang="he-IL" altLang="en-US" sz="3200" b="1" dirty="0">
                <a:solidFill>
                  <a:srgbClr val="002060"/>
                </a:solidFill>
                <a:latin typeface="+mj-lt"/>
                <a:ea typeface="+mj-ea"/>
                <a:cs typeface="+mj-cs"/>
              </a:rPr>
              <a:t>דוגמא לשינויי משקל כלליים בתהליך הקומפוסטציה </a:t>
            </a:r>
            <a:endParaRPr lang="en-US" altLang="en-US" sz="3200" b="1" dirty="0">
              <a:solidFill>
                <a:srgbClr val="002060"/>
              </a:solidFill>
              <a:latin typeface="+mj-lt"/>
              <a:ea typeface="+mj-ea"/>
              <a:cs typeface="+mj-cs"/>
            </a:endParaRPr>
          </a:p>
        </p:txBody>
      </p:sp>
      <p:sp>
        <p:nvSpPr>
          <p:cNvPr id="106501" name="Rectangle 5"/>
          <p:cNvSpPr>
            <a:spLocks noChangeArrowheads="1"/>
          </p:cNvSpPr>
          <p:nvPr/>
        </p:nvSpPr>
        <p:spPr bwMode="auto">
          <a:xfrm>
            <a:off x="2667000" y="5410200"/>
            <a:ext cx="1371600" cy="3048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rtl="1" fontAlgn="base">
              <a:spcBef>
                <a:spcPct val="0"/>
              </a:spcBef>
              <a:spcAft>
                <a:spcPct val="0"/>
              </a:spcAft>
            </a:pPr>
            <a:r>
              <a:rPr lang="he-IL" b="1">
                <a:solidFill>
                  <a:srgbClr val="FF0066"/>
                </a:solidFill>
              </a:rPr>
              <a:t>(חומר אורגאני)</a:t>
            </a:r>
            <a:endParaRPr lang="en-US" b="1">
              <a:solidFill>
                <a:srgbClr val="FF0066"/>
              </a:solidFill>
            </a:endParaRPr>
          </a:p>
        </p:txBody>
      </p:sp>
      <p:sp>
        <p:nvSpPr>
          <p:cNvPr id="106502" name="Rectangle 6"/>
          <p:cNvSpPr>
            <a:spLocks noChangeArrowheads="1"/>
          </p:cNvSpPr>
          <p:nvPr/>
        </p:nvSpPr>
        <p:spPr bwMode="auto">
          <a:xfrm>
            <a:off x="5652120" y="5589240"/>
            <a:ext cx="1666875" cy="366713"/>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rtl="1" fontAlgn="base">
              <a:spcBef>
                <a:spcPct val="0"/>
              </a:spcBef>
              <a:spcAft>
                <a:spcPct val="0"/>
              </a:spcAft>
            </a:pPr>
            <a:r>
              <a:rPr lang="he-IL" b="1" dirty="0">
                <a:solidFill>
                  <a:srgbClr val="FF0066"/>
                </a:solidFill>
              </a:rPr>
              <a:t>(</a:t>
            </a:r>
            <a:r>
              <a:rPr lang="he-IL" sz="1600" b="1" dirty="0">
                <a:solidFill>
                  <a:srgbClr val="FF0066"/>
                </a:solidFill>
              </a:rPr>
              <a:t>חומר אורגאני)</a:t>
            </a:r>
            <a:endParaRPr lang="en-US" sz="1600" b="1" dirty="0">
              <a:solidFill>
                <a:srgbClr val="FF0066"/>
              </a:solidFill>
            </a:endParaRPr>
          </a:p>
        </p:txBody>
      </p:sp>
      <p:sp>
        <p:nvSpPr>
          <p:cNvPr id="2" name="Footer Placeholder 1"/>
          <p:cNvSpPr>
            <a:spLocks noGrp="1"/>
          </p:cNvSpPr>
          <p:nvPr>
            <p:ph type="ftr" sz="quarter" idx="11"/>
          </p:nvPr>
        </p:nvSpPr>
        <p:spPr/>
        <p:txBody>
          <a:bodyPr/>
          <a:lstStyle/>
          <a:p>
            <a:r>
              <a:rPr lang="he-IL" smtClean="0"/>
              <a:t>חגית ספקוטי</a:t>
            </a:r>
            <a:endParaRPr lang="he-IL"/>
          </a:p>
        </p:txBody>
      </p:sp>
    </p:spTree>
    <p:extLst>
      <p:ext uri="{BB962C8B-B14F-4D97-AF65-F5344CB8AC3E}">
        <p14:creationId xmlns:p14="http://schemas.microsoft.com/office/powerpoint/2010/main" val="255433756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474" name="Picture 2" descr="תמונה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143000"/>
            <a:ext cx="9144000" cy="5715000"/>
          </a:xfrm>
          <a:prstGeom prst="rect">
            <a:avLst/>
          </a:prstGeom>
          <a:noFill/>
          <a:extLst>
            <a:ext uri="{909E8E84-426E-40DD-AFC4-6F175D3DCCD1}">
              <a14:hiddenFill xmlns:a14="http://schemas.microsoft.com/office/drawing/2010/main">
                <a:solidFill>
                  <a:srgbClr val="FFFFFF"/>
                </a:solidFill>
              </a14:hiddenFill>
            </a:ext>
          </a:extLst>
        </p:spPr>
      </p:pic>
      <p:sp>
        <p:nvSpPr>
          <p:cNvPr id="105475" name="Text Box 3"/>
          <p:cNvSpPr txBox="1">
            <a:spLocks noChangeArrowheads="1"/>
          </p:cNvSpPr>
          <p:nvPr/>
        </p:nvSpPr>
        <p:spPr bwMode="auto">
          <a:xfrm>
            <a:off x="1676400" y="304800"/>
            <a:ext cx="6248400"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50000"/>
              </a:spcBef>
              <a:spcAft>
                <a:spcPct val="0"/>
              </a:spcAft>
            </a:pPr>
            <a:r>
              <a:rPr lang="he-IL" altLang="en-US" sz="3200" b="1" dirty="0">
                <a:solidFill>
                  <a:srgbClr val="002060"/>
                </a:solidFill>
                <a:latin typeface="+mj-lt"/>
                <a:ea typeface="+mj-ea"/>
                <a:cs typeface="+mj-cs"/>
              </a:rPr>
              <a:t>דוגמא לשינויים ביחסי החנקן פחמן בתהליך הקומפוסטציה </a:t>
            </a:r>
            <a:endParaRPr lang="en-US" altLang="en-US" sz="3200" b="1" dirty="0">
              <a:solidFill>
                <a:srgbClr val="002060"/>
              </a:solidFill>
              <a:latin typeface="+mj-lt"/>
              <a:ea typeface="+mj-ea"/>
              <a:cs typeface="+mj-cs"/>
            </a:endParaRPr>
          </a:p>
        </p:txBody>
      </p:sp>
      <p:sp>
        <p:nvSpPr>
          <p:cNvPr id="4" name="TextBox 3"/>
          <p:cNvSpPr txBox="1"/>
          <p:nvPr/>
        </p:nvSpPr>
        <p:spPr>
          <a:xfrm>
            <a:off x="5940152" y="1700808"/>
            <a:ext cx="1368152" cy="646331"/>
          </a:xfrm>
          <a:prstGeom prst="rect">
            <a:avLst/>
          </a:prstGeom>
          <a:noFill/>
        </p:spPr>
        <p:txBody>
          <a:bodyPr wrap="square" rtlCol="1">
            <a:spAutoFit/>
          </a:bodyPr>
          <a:lstStyle/>
          <a:p>
            <a:pPr algn="l"/>
            <a:r>
              <a:rPr lang="en-US" sz="3600" dirty="0" smtClean="0">
                <a:solidFill>
                  <a:srgbClr val="FF0000"/>
                </a:solidFill>
              </a:rPr>
              <a:t>CO</a:t>
            </a:r>
            <a:r>
              <a:rPr lang="en-US" sz="3600" baseline="-25000" dirty="0" smtClean="0">
                <a:solidFill>
                  <a:srgbClr val="FF0000"/>
                </a:solidFill>
              </a:rPr>
              <a:t>2</a:t>
            </a:r>
            <a:endParaRPr lang="he-IL" sz="3600" baseline="-25000" dirty="0">
              <a:solidFill>
                <a:srgbClr val="FF0000"/>
              </a:solidFill>
            </a:endParaRPr>
          </a:p>
        </p:txBody>
      </p:sp>
      <p:sp>
        <p:nvSpPr>
          <p:cNvPr id="5" name="Down Arrow 4"/>
          <p:cNvSpPr/>
          <p:nvPr/>
        </p:nvSpPr>
        <p:spPr>
          <a:xfrm rot="10800000">
            <a:off x="6876256" y="1556792"/>
            <a:ext cx="288032" cy="86409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2" name="Footer Placeholder 1"/>
          <p:cNvSpPr>
            <a:spLocks noGrp="1"/>
          </p:cNvSpPr>
          <p:nvPr>
            <p:ph type="ftr" sz="quarter" idx="11"/>
          </p:nvPr>
        </p:nvSpPr>
        <p:spPr/>
        <p:txBody>
          <a:bodyPr/>
          <a:lstStyle/>
          <a:p>
            <a:r>
              <a:rPr lang="he-IL" smtClean="0"/>
              <a:t>חגית ספקוטי</a:t>
            </a:r>
            <a:endParaRPr lang="he-IL"/>
          </a:p>
        </p:txBody>
      </p:sp>
    </p:spTree>
    <p:extLst>
      <p:ext uri="{BB962C8B-B14F-4D97-AF65-F5344CB8AC3E}">
        <p14:creationId xmlns:p14="http://schemas.microsoft.com/office/powerpoint/2010/main" val="17990018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p:cNvSpPr txBox="1">
            <a:spLocks noChangeArrowheads="1"/>
          </p:cNvSpPr>
          <p:nvPr/>
        </p:nvSpPr>
        <p:spPr bwMode="auto">
          <a:xfrm>
            <a:off x="7162800" y="1447800"/>
            <a:ext cx="1676400" cy="1600200"/>
          </a:xfrm>
          <a:prstGeom prst="rect">
            <a:avLst/>
          </a:prstGeom>
          <a:noFill/>
          <a:ln w="38100" cmpd="dbl">
            <a:solidFill>
              <a:schemeClr val="tx1"/>
            </a:solidFill>
            <a:miter lim="800000"/>
            <a:headEnd/>
            <a:tailEnd/>
          </a:ln>
          <a:effectLst/>
        </p:spPr>
        <p:txBody>
          <a:bodyPr>
            <a:spAutoFit/>
          </a:bodyPr>
          <a:lstStyle/>
          <a:p>
            <a:pPr algn="ctr" rtl="1">
              <a:spcBef>
                <a:spcPct val="50000"/>
              </a:spcBef>
            </a:pPr>
            <a:r>
              <a:rPr lang="he-IL" altLang="zh-CN" sz="2800"/>
              <a:t>חמצן</a:t>
            </a:r>
          </a:p>
          <a:p>
            <a:pPr algn="ctr" rtl="1">
              <a:spcBef>
                <a:spcPct val="50000"/>
              </a:spcBef>
            </a:pPr>
            <a:r>
              <a:rPr lang="he-IL" altLang="zh-CN" sz="2800"/>
              <a:t>ערבוב ופתחים</a:t>
            </a:r>
          </a:p>
        </p:txBody>
      </p:sp>
      <p:sp>
        <p:nvSpPr>
          <p:cNvPr id="20483" name="Text Box 4"/>
          <p:cNvSpPr txBox="1">
            <a:spLocks noChangeArrowheads="1"/>
          </p:cNvSpPr>
          <p:nvPr/>
        </p:nvSpPr>
        <p:spPr bwMode="auto">
          <a:xfrm>
            <a:off x="467544" y="836712"/>
            <a:ext cx="1728192" cy="3108543"/>
          </a:xfrm>
          <a:prstGeom prst="rect">
            <a:avLst/>
          </a:prstGeom>
          <a:noFill/>
          <a:ln w="38100" cmpd="dbl">
            <a:solidFill>
              <a:schemeClr val="tx1"/>
            </a:solidFill>
            <a:miter lim="800000"/>
            <a:headEnd/>
            <a:tailEnd/>
          </a:ln>
          <a:effectLst/>
        </p:spPr>
        <p:txBody>
          <a:bodyPr wrap="square">
            <a:spAutoFit/>
          </a:bodyPr>
          <a:lstStyle/>
          <a:p>
            <a:pPr algn="ctr" rtl="1">
              <a:spcBef>
                <a:spcPct val="50000"/>
              </a:spcBef>
            </a:pPr>
            <a:r>
              <a:rPr lang="he-IL" altLang="zh-CN" sz="2800" dirty="0" smtClean="0"/>
              <a:t> רטיבות60%</a:t>
            </a:r>
          </a:p>
          <a:p>
            <a:pPr algn="ctr">
              <a:spcBef>
                <a:spcPct val="50000"/>
              </a:spcBef>
            </a:pPr>
            <a:r>
              <a:rPr lang="he-IL" altLang="zh-CN" sz="2800" dirty="0" smtClean="0"/>
              <a:t>מים</a:t>
            </a:r>
          </a:p>
          <a:p>
            <a:pPr algn="ctr" rtl="1">
              <a:spcBef>
                <a:spcPct val="50000"/>
              </a:spcBef>
            </a:pPr>
            <a:r>
              <a:rPr lang="he-IL" altLang="zh-CN" sz="2800" dirty="0" smtClean="0"/>
              <a:t>טפטוף </a:t>
            </a:r>
            <a:r>
              <a:rPr lang="he-IL" altLang="zh-CN" sz="2800" dirty="0"/>
              <a:t>או המטרה</a:t>
            </a:r>
          </a:p>
        </p:txBody>
      </p:sp>
      <p:sp>
        <p:nvSpPr>
          <p:cNvPr id="54277" name="AutoShape 5"/>
          <p:cNvSpPr>
            <a:spLocks noChangeArrowheads="1"/>
          </p:cNvSpPr>
          <p:nvPr/>
        </p:nvSpPr>
        <p:spPr bwMode="auto">
          <a:xfrm rot="2259937">
            <a:off x="2192338" y="2865438"/>
            <a:ext cx="1600200" cy="685800"/>
          </a:xfrm>
          <a:prstGeom prst="rightArrow">
            <a:avLst>
              <a:gd name="adj1" fmla="val 50000"/>
              <a:gd name="adj2" fmla="val 58333"/>
            </a:avLst>
          </a:prstGeom>
          <a:solidFill>
            <a:schemeClr val="accent1"/>
          </a:solidFill>
          <a:ln w="9525">
            <a:solidFill>
              <a:schemeClr val="tx1"/>
            </a:solidFill>
            <a:miter lim="800000"/>
            <a:headEnd/>
            <a:tailEnd/>
          </a:ln>
          <a:effectLst/>
        </p:spPr>
        <p:txBody>
          <a:bodyPr wrap="none" anchor="ctr"/>
          <a:lstStyle/>
          <a:p>
            <a:endParaRPr lang="he-IL"/>
          </a:p>
        </p:txBody>
      </p:sp>
      <p:sp>
        <p:nvSpPr>
          <p:cNvPr id="54278" name="AutoShape 6"/>
          <p:cNvSpPr>
            <a:spLocks noChangeArrowheads="1"/>
          </p:cNvSpPr>
          <p:nvPr/>
        </p:nvSpPr>
        <p:spPr bwMode="auto">
          <a:xfrm rot="-1937332">
            <a:off x="5503863" y="2955925"/>
            <a:ext cx="1524000" cy="609600"/>
          </a:xfrm>
          <a:prstGeom prst="leftArrow">
            <a:avLst>
              <a:gd name="adj1" fmla="val 50000"/>
              <a:gd name="adj2" fmla="val 62500"/>
            </a:avLst>
          </a:prstGeom>
          <a:solidFill>
            <a:schemeClr val="accent1"/>
          </a:solidFill>
          <a:ln w="9525">
            <a:solidFill>
              <a:schemeClr val="tx1"/>
            </a:solidFill>
            <a:miter lim="800000"/>
            <a:headEnd/>
            <a:tailEnd/>
          </a:ln>
          <a:effectLst/>
        </p:spPr>
        <p:txBody>
          <a:bodyPr wrap="none" anchor="ctr"/>
          <a:lstStyle/>
          <a:p>
            <a:endParaRPr lang="he-IL"/>
          </a:p>
        </p:txBody>
      </p:sp>
      <p:sp>
        <p:nvSpPr>
          <p:cNvPr id="54279" name="Text Box 7"/>
          <p:cNvSpPr txBox="1">
            <a:spLocks noChangeArrowheads="1"/>
          </p:cNvSpPr>
          <p:nvPr/>
        </p:nvSpPr>
        <p:spPr bwMode="auto">
          <a:xfrm>
            <a:off x="3810000" y="3962400"/>
            <a:ext cx="1676400" cy="984250"/>
          </a:xfrm>
          <a:prstGeom prst="rect">
            <a:avLst/>
          </a:prstGeom>
          <a:noFill/>
          <a:ln w="38100" cmpd="dbl">
            <a:solidFill>
              <a:schemeClr val="tx1"/>
            </a:solidFill>
            <a:miter lim="800000"/>
            <a:headEnd/>
            <a:tailEnd/>
          </a:ln>
          <a:effectLst/>
        </p:spPr>
        <p:txBody>
          <a:bodyPr>
            <a:spAutoFit/>
          </a:bodyPr>
          <a:lstStyle/>
          <a:p>
            <a:pPr algn="ctr" rtl="1">
              <a:spcBef>
                <a:spcPct val="50000"/>
              </a:spcBef>
            </a:pPr>
            <a:r>
              <a:rPr lang="he-IL" altLang="zh-CN" sz="2800"/>
              <a:t>החיידקים מבסוטים</a:t>
            </a:r>
          </a:p>
        </p:txBody>
      </p:sp>
      <p:sp>
        <p:nvSpPr>
          <p:cNvPr id="54280" name="AutoShape 8"/>
          <p:cNvSpPr>
            <a:spLocks noChangeArrowheads="1"/>
          </p:cNvSpPr>
          <p:nvPr/>
        </p:nvSpPr>
        <p:spPr bwMode="auto">
          <a:xfrm>
            <a:off x="4267200" y="5181600"/>
            <a:ext cx="762000" cy="685800"/>
          </a:xfrm>
          <a:prstGeom prst="downArrow">
            <a:avLst>
              <a:gd name="adj1" fmla="val 50000"/>
              <a:gd name="adj2" fmla="val 25000"/>
            </a:avLst>
          </a:prstGeom>
          <a:solidFill>
            <a:schemeClr val="accent1"/>
          </a:solidFill>
          <a:ln w="9525">
            <a:solidFill>
              <a:schemeClr val="tx1"/>
            </a:solidFill>
            <a:miter lim="800000"/>
            <a:headEnd/>
            <a:tailEnd/>
          </a:ln>
          <a:effectLst/>
        </p:spPr>
        <p:txBody>
          <a:bodyPr wrap="none" anchor="ctr"/>
          <a:lstStyle/>
          <a:p>
            <a:endParaRPr lang="he-IL"/>
          </a:p>
        </p:txBody>
      </p:sp>
      <p:sp>
        <p:nvSpPr>
          <p:cNvPr id="54281" name="Text Box 9"/>
          <p:cNvSpPr txBox="1">
            <a:spLocks noChangeArrowheads="1"/>
          </p:cNvSpPr>
          <p:nvPr/>
        </p:nvSpPr>
        <p:spPr bwMode="auto">
          <a:xfrm>
            <a:off x="2209800" y="6096000"/>
            <a:ext cx="4953000" cy="523220"/>
          </a:xfrm>
          <a:prstGeom prst="rect">
            <a:avLst/>
          </a:prstGeom>
          <a:noFill/>
          <a:ln w="38100" cmpd="dbl">
            <a:solidFill>
              <a:schemeClr val="tx1"/>
            </a:solidFill>
            <a:miter lim="800000"/>
            <a:headEnd/>
            <a:tailEnd/>
          </a:ln>
          <a:effectLst/>
        </p:spPr>
        <p:txBody>
          <a:bodyPr>
            <a:spAutoFit/>
          </a:bodyPr>
          <a:lstStyle/>
          <a:p>
            <a:pPr algn="ctr" rtl="1">
              <a:spcBef>
                <a:spcPct val="50000"/>
              </a:spcBef>
            </a:pPr>
            <a:r>
              <a:rPr lang="he-IL" altLang="zh-CN" sz="2800" dirty="0"/>
              <a:t>קומפוסט איכותי בתהליך </a:t>
            </a:r>
            <a:r>
              <a:rPr lang="he-IL" altLang="zh-CN" sz="2800" dirty="0" err="1" smtClean="0"/>
              <a:t>ארובי</a:t>
            </a:r>
            <a:endParaRPr lang="he-IL" altLang="zh-CN" sz="2800" dirty="0"/>
          </a:p>
        </p:txBody>
      </p:sp>
      <p:sp>
        <p:nvSpPr>
          <p:cNvPr id="54282" name="Rectangle 10"/>
          <p:cNvSpPr>
            <a:spLocks noChangeArrowheads="1"/>
          </p:cNvSpPr>
          <p:nvPr/>
        </p:nvSpPr>
        <p:spPr bwMode="auto">
          <a:xfrm>
            <a:off x="457200" y="277813"/>
            <a:ext cx="8229600" cy="113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p>
            <a:pPr>
              <a:defRPr/>
            </a:pPr>
            <a:r>
              <a:rPr lang="he-IL" altLang="en-US" sz="3200" b="1" dirty="0">
                <a:solidFill>
                  <a:srgbClr val="002060"/>
                </a:solidFill>
                <a:latin typeface="+mj-lt"/>
                <a:ea typeface="+mj-ea"/>
                <a:cs typeface="+mj-cs"/>
              </a:rPr>
              <a:t>קומפוסט – הוראות הפעלה</a:t>
            </a:r>
            <a:endParaRPr lang="en-US" altLang="en-US" sz="3200" b="1" dirty="0">
              <a:solidFill>
                <a:srgbClr val="002060"/>
              </a:solidFill>
              <a:latin typeface="+mj-lt"/>
              <a:ea typeface="+mj-ea"/>
              <a:cs typeface="+mj-cs"/>
            </a:endParaRPr>
          </a:p>
        </p:txBody>
      </p:sp>
      <p:sp>
        <p:nvSpPr>
          <p:cNvPr id="20490" name="Text Box 12"/>
          <p:cNvSpPr txBox="1">
            <a:spLocks noChangeArrowheads="1"/>
          </p:cNvSpPr>
          <p:nvPr/>
        </p:nvSpPr>
        <p:spPr bwMode="auto">
          <a:xfrm>
            <a:off x="3810000" y="1371600"/>
            <a:ext cx="1676400" cy="1625600"/>
          </a:xfrm>
          <a:prstGeom prst="rect">
            <a:avLst/>
          </a:prstGeom>
          <a:noFill/>
          <a:ln w="38100" cmpd="dbl">
            <a:solidFill>
              <a:schemeClr val="tx1"/>
            </a:solidFill>
            <a:miter lim="800000"/>
            <a:headEnd/>
            <a:tailEnd/>
          </a:ln>
          <a:effectLst/>
        </p:spPr>
        <p:txBody>
          <a:bodyPr>
            <a:spAutoFit/>
          </a:bodyPr>
          <a:lstStyle/>
          <a:p>
            <a:pPr algn="ctr" rtl="1">
              <a:spcBef>
                <a:spcPct val="50000"/>
              </a:spcBef>
            </a:pPr>
            <a:r>
              <a:rPr lang="he-IL" altLang="zh-CN" sz="2800"/>
              <a:t>דיאטה מאוזנת </a:t>
            </a:r>
          </a:p>
          <a:p>
            <a:pPr algn="ctr" rtl="1">
              <a:spcBef>
                <a:spcPct val="50000"/>
              </a:spcBef>
            </a:pPr>
            <a:r>
              <a:rPr lang="he-IL" altLang="zh-CN" sz="2800"/>
              <a:t>פחמן/חנקן</a:t>
            </a:r>
          </a:p>
        </p:txBody>
      </p:sp>
      <p:sp>
        <p:nvSpPr>
          <p:cNvPr id="54285" name="AutoShape 13"/>
          <p:cNvSpPr>
            <a:spLocks noChangeArrowheads="1"/>
          </p:cNvSpPr>
          <p:nvPr/>
        </p:nvSpPr>
        <p:spPr bwMode="auto">
          <a:xfrm>
            <a:off x="4267200" y="3200400"/>
            <a:ext cx="762000" cy="533400"/>
          </a:xfrm>
          <a:prstGeom prst="downArrow">
            <a:avLst>
              <a:gd name="adj1" fmla="val 50000"/>
              <a:gd name="adj2" fmla="val 25000"/>
            </a:avLst>
          </a:prstGeom>
          <a:solidFill>
            <a:schemeClr val="accent1"/>
          </a:solidFill>
          <a:ln w="9525">
            <a:solidFill>
              <a:schemeClr val="tx1"/>
            </a:solidFill>
            <a:miter lim="800000"/>
            <a:headEnd/>
            <a:tailEnd/>
          </a:ln>
          <a:effectLst/>
        </p:spPr>
        <p:txBody>
          <a:bodyPr wrap="none" anchor="ctr"/>
          <a:lstStyle/>
          <a:p>
            <a:endParaRPr lang="he-IL"/>
          </a:p>
        </p:txBody>
      </p:sp>
      <p:sp>
        <p:nvSpPr>
          <p:cNvPr id="2" name="Footer Placeholder 1"/>
          <p:cNvSpPr>
            <a:spLocks noGrp="1"/>
          </p:cNvSpPr>
          <p:nvPr>
            <p:ph type="ftr" sz="quarter" idx="11"/>
          </p:nvPr>
        </p:nvSpPr>
        <p:spPr/>
        <p:txBody>
          <a:bodyPr/>
          <a:lstStyle/>
          <a:p>
            <a:r>
              <a:rPr lang="he-IL" smtClean="0"/>
              <a:t>חגית ספקוטי</a:t>
            </a:r>
            <a:endParaRPr lang="he-IL"/>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4277"/>
                                        </p:tgtEl>
                                        <p:attrNameLst>
                                          <p:attrName>style.visibility</p:attrName>
                                        </p:attrNameLst>
                                      </p:cBhvr>
                                      <p:to>
                                        <p:strVal val="visible"/>
                                      </p:to>
                                    </p:set>
                                    <p:animEffect transition="in" filter="fade">
                                      <p:cBhvr>
                                        <p:cTn id="7" dur="2000"/>
                                        <p:tgtEl>
                                          <p:spTgt spid="5427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4285"/>
                                        </p:tgtEl>
                                        <p:attrNameLst>
                                          <p:attrName>style.visibility</p:attrName>
                                        </p:attrNameLst>
                                      </p:cBhvr>
                                      <p:to>
                                        <p:strVal val="visible"/>
                                      </p:to>
                                    </p:set>
                                    <p:animEffect transition="in" filter="fade">
                                      <p:cBhvr>
                                        <p:cTn id="10" dur="2000"/>
                                        <p:tgtEl>
                                          <p:spTgt spid="5428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4278"/>
                                        </p:tgtEl>
                                        <p:attrNameLst>
                                          <p:attrName>style.visibility</p:attrName>
                                        </p:attrNameLst>
                                      </p:cBhvr>
                                      <p:to>
                                        <p:strVal val="visible"/>
                                      </p:to>
                                    </p:set>
                                    <p:animEffect transition="in" filter="fade">
                                      <p:cBhvr>
                                        <p:cTn id="13" dur="2000"/>
                                        <p:tgtEl>
                                          <p:spTgt spid="54278"/>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24" presetClass="entr" presetSubtype="0" fill="hold" grpId="0" nodeType="clickEffect">
                                  <p:stCondLst>
                                    <p:cond delay="0"/>
                                  </p:stCondLst>
                                  <p:childTnLst>
                                    <p:set>
                                      <p:cBhvr>
                                        <p:cTn id="17" dur="1" fill="hold">
                                          <p:stCondLst>
                                            <p:cond delay="0"/>
                                          </p:stCondLst>
                                        </p:cTn>
                                        <p:tgtEl>
                                          <p:spTgt spid="54279"/>
                                        </p:tgtEl>
                                        <p:attrNameLst>
                                          <p:attrName>style.visibility</p:attrName>
                                        </p:attrNameLst>
                                      </p:cBhvr>
                                      <p:to>
                                        <p:strVal val="visible"/>
                                      </p:to>
                                    </p:set>
                                    <p:anim to="" calcmode="lin" valueType="num">
                                      <p:cBhvr>
                                        <p:cTn id="18" dur="1" fill="hold"/>
                                        <p:tgtEl>
                                          <p:spTgt spid="54279"/>
                                        </p:tgtEl>
                                        <p:attrNameLst>
                                          <p:attrName/>
                                        </p:attrNameLst>
                                      </p:cBhvr>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4" presetClass="entr" presetSubtype="0" fill="hold" grpId="0" nodeType="clickEffect">
                                  <p:stCondLst>
                                    <p:cond delay="0"/>
                                  </p:stCondLst>
                                  <p:childTnLst>
                                    <p:set>
                                      <p:cBhvr>
                                        <p:cTn id="22" dur="1" fill="hold">
                                          <p:stCondLst>
                                            <p:cond delay="0"/>
                                          </p:stCondLst>
                                        </p:cTn>
                                        <p:tgtEl>
                                          <p:spTgt spid="54280"/>
                                        </p:tgtEl>
                                        <p:attrNameLst>
                                          <p:attrName>style.visibility</p:attrName>
                                        </p:attrNameLst>
                                      </p:cBhvr>
                                      <p:to>
                                        <p:strVal val="visible"/>
                                      </p:to>
                                    </p:set>
                                    <p:anim to="" calcmode="lin" valueType="num">
                                      <p:cBhvr>
                                        <p:cTn id="23" dur="1" fill="hold"/>
                                        <p:tgtEl>
                                          <p:spTgt spid="54280"/>
                                        </p:tgtEl>
                                        <p:attrNameLst>
                                          <p:attrName/>
                                        </p:attrNameLst>
                                      </p:cBhvr>
                                    </p:anim>
                                  </p:childTnLst>
                                </p:cTn>
                              </p:par>
                            </p:childTnLst>
                          </p:cTn>
                        </p:par>
                        <p:par>
                          <p:cTn id="24" fill="hold" nodeType="afterGroup">
                            <p:stCondLst>
                              <p:cond delay="0"/>
                            </p:stCondLst>
                            <p:childTnLst>
                              <p:par>
                                <p:cTn id="25" presetID="24" presetClass="entr" presetSubtype="0" fill="hold" grpId="0" nodeType="afterEffect">
                                  <p:stCondLst>
                                    <p:cond delay="0"/>
                                  </p:stCondLst>
                                  <p:childTnLst>
                                    <p:set>
                                      <p:cBhvr>
                                        <p:cTn id="26" dur="1" fill="hold">
                                          <p:stCondLst>
                                            <p:cond delay="0"/>
                                          </p:stCondLst>
                                        </p:cTn>
                                        <p:tgtEl>
                                          <p:spTgt spid="54281"/>
                                        </p:tgtEl>
                                        <p:attrNameLst>
                                          <p:attrName>style.visibility</p:attrName>
                                        </p:attrNameLst>
                                      </p:cBhvr>
                                      <p:to>
                                        <p:strVal val="visible"/>
                                      </p:to>
                                    </p:set>
                                    <p:anim to="" calcmode="lin" valueType="num">
                                      <p:cBhvr>
                                        <p:cTn id="27" dur="1" fill="hold"/>
                                        <p:tgtEl>
                                          <p:spTgt spid="54281"/>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7" grpId="0" animBg="1"/>
      <p:bldP spid="54278" grpId="0" animBg="1"/>
      <p:bldP spid="54279" grpId="0" animBg="1"/>
      <p:bldP spid="54280" grpId="0" animBg="1"/>
      <p:bldP spid="54281" grpId="0" animBg="1"/>
      <p:bldP spid="5428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15616" y="116632"/>
            <a:ext cx="6912768" cy="1723549"/>
          </a:xfrm>
          <a:prstGeom prst="rect">
            <a:avLst/>
          </a:prstGeom>
        </p:spPr>
        <p:txBody>
          <a:bodyPr wrap="square">
            <a:spAutoFit/>
          </a:bodyPr>
          <a:lstStyle/>
          <a:p>
            <a:r>
              <a:rPr lang="he-IL" altLang="en-US" sz="3200" b="1" dirty="0" smtClean="0">
                <a:solidFill>
                  <a:srgbClr val="002060"/>
                </a:solidFill>
                <a:latin typeface="+mj-lt"/>
                <a:ea typeface="+mj-ea"/>
                <a:cs typeface="+mj-cs"/>
              </a:rPr>
              <a:t>קומפוסט בשל</a:t>
            </a:r>
            <a:r>
              <a:rPr lang="he-IL" altLang="en-US" sz="2800" dirty="0" smtClean="0"/>
              <a:t>: </a:t>
            </a:r>
            <a:r>
              <a:rPr lang="he-IL" altLang="en-US" sz="2800" dirty="0" smtClean="0">
                <a:cs typeface="+mj-cs"/>
              </a:rPr>
              <a:t>חמר אורגני מיוצב בעל </a:t>
            </a:r>
            <a:r>
              <a:rPr lang="he-IL" altLang="en-US" sz="2800" dirty="0" err="1" smtClean="0">
                <a:cs typeface="+mj-cs"/>
              </a:rPr>
              <a:t>צח”ב</a:t>
            </a:r>
            <a:r>
              <a:rPr lang="he-IL" altLang="en-US" sz="2800" dirty="0" smtClean="0">
                <a:cs typeface="+mj-cs"/>
              </a:rPr>
              <a:t> (צריכת חמצן ביולוגית) נמוך ואשר לא יתחמם שוב אם יושם בתנאי קומפוסטציה</a:t>
            </a:r>
            <a:r>
              <a:rPr lang="en-US" altLang="en-US" dirty="0" smtClean="0">
                <a:cs typeface="+mj-cs"/>
              </a:rPr>
              <a:t>.</a:t>
            </a:r>
            <a:endParaRPr lang="he-IL" altLang="en-US" dirty="0" smtClean="0">
              <a:cs typeface="+mj-cs"/>
            </a:endParaRPr>
          </a:p>
          <a:p>
            <a:endParaRPr lang="en-US" altLang="en-US" dirty="0"/>
          </a:p>
        </p:txBody>
      </p:sp>
      <p:pic>
        <p:nvPicPr>
          <p:cNvPr id="3" name="Picture 4" descr="finishedcompost"/>
          <p:cNvPicPr>
            <a:picLocks noChangeAspect="1" noChangeArrowheads="1"/>
          </p:cNvPicPr>
          <p:nvPr/>
        </p:nvPicPr>
        <p:blipFill>
          <a:blip r:embed="rId2" cstate="print"/>
          <a:srcRect/>
          <a:stretch>
            <a:fillRect/>
          </a:stretch>
        </p:blipFill>
        <p:spPr>
          <a:xfrm>
            <a:off x="2627784" y="2924944"/>
            <a:ext cx="4465885" cy="3662694"/>
          </a:xfrm>
          <a:prstGeom prst="rect">
            <a:avLst/>
          </a:prstGeom>
          <a:noFill/>
          <a:ln/>
        </p:spPr>
      </p:pic>
      <p:sp>
        <p:nvSpPr>
          <p:cNvPr id="4" name="Rectangle 3"/>
          <p:cNvSpPr/>
          <p:nvPr/>
        </p:nvSpPr>
        <p:spPr>
          <a:xfrm>
            <a:off x="2555776" y="1556792"/>
            <a:ext cx="4572000" cy="1311128"/>
          </a:xfrm>
          <a:prstGeom prst="rect">
            <a:avLst/>
          </a:prstGeom>
        </p:spPr>
        <p:txBody>
          <a:bodyPr>
            <a:spAutoFit/>
          </a:bodyPr>
          <a:lstStyle/>
          <a:p>
            <a:pPr>
              <a:spcBef>
                <a:spcPct val="20000"/>
              </a:spcBef>
              <a:buClr>
                <a:schemeClr val="hlink"/>
              </a:buClr>
              <a:buSzPct val="75000"/>
              <a:buFont typeface="Wingdings" pitchFamily="2" charset="2"/>
              <a:buChar char="l"/>
              <a:defRPr/>
            </a:pPr>
            <a:r>
              <a:rPr lang="he-IL" altLang="en-US" dirty="0" smtClean="0">
                <a:effectLst>
                  <a:outerShdw blurRad="38100" dist="38100" dir="2700000" algn="tl">
                    <a:srgbClr val="010199"/>
                  </a:outerShdw>
                </a:effectLst>
              </a:rPr>
              <a:t> </a:t>
            </a:r>
            <a:r>
              <a:rPr lang="he-IL" altLang="en-US" dirty="0" smtClean="0">
                <a:solidFill>
                  <a:schemeClr val="tx2"/>
                </a:solidFill>
                <a:effectLst>
                  <a:outerShdw blurRad="38100" dist="38100" dir="2700000" algn="tl">
                    <a:srgbClr val="010199"/>
                  </a:outerShdw>
                </a:effectLst>
              </a:rPr>
              <a:t>בערך כעבור 3 חודשים בתנאים מיטביים.</a:t>
            </a:r>
          </a:p>
          <a:p>
            <a:pPr>
              <a:spcBef>
                <a:spcPct val="20000"/>
              </a:spcBef>
              <a:buClr>
                <a:schemeClr val="hlink"/>
              </a:buClr>
              <a:buSzPct val="75000"/>
              <a:buFont typeface="Wingdings" pitchFamily="2" charset="2"/>
              <a:buChar char="l"/>
              <a:defRPr/>
            </a:pPr>
            <a:r>
              <a:rPr lang="he-IL" altLang="en-US" dirty="0" smtClean="0">
                <a:solidFill>
                  <a:schemeClr val="tx2"/>
                </a:solidFill>
                <a:effectLst>
                  <a:outerShdw blurRad="38100" dist="38100" dir="2700000" algn="tl">
                    <a:srgbClr val="010199"/>
                  </a:outerShdw>
                </a:effectLst>
              </a:rPr>
              <a:t> </a:t>
            </a:r>
            <a:r>
              <a:rPr lang="he-IL" altLang="en-US" dirty="0" err="1" smtClean="0">
                <a:solidFill>
                  <a:schemeClr val="tx2"/>
                </a:solidFill>
                <a:effectLst>
                  <a:outerShdw blurRad="38100" dist="38100" dir="2700000" algn="tl">
                    <a:srgbClr val="010199"/>
                  </a:outerShdw>
                </a:effectLst>
              </a:rPr>
              <a:t>הטמ"פ</a:t>
            </a:r>
            <a:r>
              <a:rPr lang="he-IL" altLang="en-US" dirty="0" smtClean="0">
                <a:solidFill>
                  <a:schemeClr val="tx2"/>
                </a:solidFill>
                <a:effectLst>
                  <a:outerShdw blurRad="38100" dist="38100" dir="2700000" algn="tl">
                    <a:srgbClr val="010199"/>
                  </a:outerShdw>
                </a:effectLst>
              </a:rPr>
              <a:t> בערימת הקומפוסט לא עולה על </a:t>
            </a:r>
            <a:r>
              <a:rPr lang="he-IL" altLang="en-US" dirty="0" err="1" smtClean="0">
                <a:solidFill>
                  <a:schemeClr val="tx2"/>
                </a:solidFill>
                <a:effectLst>
                  <a:outerShdw blurRad="38100" dist="38100" dir="2700000" algn="tl">
                    <a:srgbClr val="010199"/>
                  </a:outerShdw>
                </a:effectLst>
              </a:rPr>
              <a:t>טמ"פ</a:t>
            </a:r>
            <a:r>
              <a:rPr lang="he-IL" altLang="en-US" dirty="0" smtClean="0">
                <a:solidFill>
                  <a:schemeClr val="tx2"/>
                </a:solidFill>
                <a:effectLst>
                  <a:outerShdw blurRad="38100" dist="38100" dir="2700000" algn="tl">
                    <a:srgbClr val="010199"/>
                  </a:outerShdw>
                </a:effectLst>
              </a:rPr>
              <a:t> הסביבה.</a:t>
            </a:r>
          </a:p>
          <a:p>
            <a:pPr>
              <a:spcBef>
                <a:spcPct val="20000"/>
              </a:spcBef>
              <a:buClr>
                <a:schemeClr val="hlink"/>
              </a:buClr>
              <a:buSzPct val="75000"/>
              <a:buFont typeface="Wingdings" pitchFamily="2" charset="2"/>
              <a:buChar char="l"/>
              <a:defRPr/>
            </a:pPr>
            <a:r>
              <a:rPr lang="he-IL" altLang="en-US" dirty="0" smtClean="0">
                <a:solidFill>
                  <a:schemeClr val="tx2"/>
                </a:solidFill>
                <a:effectLst>
                  <a:outerShdw blurRad="38100" dist="38100" dir="2700000" algn="tl">
                    <a:srgbClr val="010199"/>
                  </a:outerShdw>
                </a:effectLst>
              </a:rPr>
              <a:t>הקומפוסט נראה ומריח כמו אדמת יער שחורה.</a:t>
            </a:r>
            <a:endParaRPr lang="he-IL" altLang="en-US" dirty="0">
              <a:solidFill>
                <a:schemeClr val="tx2"/>
              </a:solidFill>
              <a:effectLst>
                <a:outerShdw blurRad="38100" dist="38100" dir="2700000" algn="tl">
                  <a:srgbClr val="010199"/>
                </a:outerShdw>
              </a:effectLst>
            </a:endParaRPr>
          </a:p>
        </p:txBody>
      </p:sp>
      <p:sp>
        <p:nvSpPr>
          <p:cNvPr id="5" name="Footer Placeholder 4"/>
          <p:cNvSpPr>
            <a:spLocks noGrp="1"/>
          </p:cNvSpPr>
          <p:nvPr>
            <p:ph type="ftr" sz="quarter" idx="11"/>
          </p:nvPr>
        </p:nvSpPr>
        <p:spPr/>
        <p:txBody>
          <a:bodyPr/>
          <a:lstStyle/>
          <a:p>
            <a:r>
              <a:rPr lang="he-IL" smtClean="0"/>
              <a:t>חגית ספקוטי</a:t>
            </a:r>
            <a:endParaRPr lang="he-IL"/>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7810" name="Picture 2" descr="קומפוסט 2"/>
          <p:cNvPicPr>
            <a:picLocks noChangeAspect="1" noChangeArrowheads="1"/>
          </p:cNvPicPr>
          <p:nvPr/>
        </p:nvPicPr>
        <p:blipFill>
          <a:blip r:embed="rId3" cstate="print"/>
          <a:srcRect/>
          <a:stretch>
            <a:fillRect/>
          </a:stretch>
        </p:blipFill>
        <p:spPr bwMode="auto">
          <a:xfrm>
            <a:off x="1043608" y="1772816"/>
            <a:ext cx="7467600" cy="4586288"/>
          </a:xfrm>
          <a:prstGeom prst="rect">
            <a:avLst/>
          </a:prstGeom>
          <a:noFill/>
          <a:ln w="57150">
            <a:noFill/>
            <a:miter lim="800000"/>
            <a:headEnd/>
            <a:tailEnd/>
          </a:ln>
        </p:spPr>
      </p:pic>
      <p:sp>
        <p:nvSpPr>
          <p:cNvPr id="247811" name="Text Box 3"/>
          <p:cNvSpPr txBox="1">
            <a:spLocks noChangeArrowheads="1"/>
          </p:cNvSpPr>
          <p:nvPr/>
        </p:nvSpPr>
        <p:spPr bwMode="auto">
          <a:xfrm>
            <a:off x="1331640" y="548680"/>
            <a:ext cx="6807200" cy="617538"/>
          </a:xfrm>
          <a:prstGeom prst="rect">
            <a:avLst/>
          </a:prstGeom>
          <a:noFill/>
          <a:ln w="9525">
            <a:noFill/>
            <a:miter lim="800000"/>
            <a:headEnd/>
            <a:tailEnd/>
          </a:ln>
          <a:effectLst/>
        </p:spPr>
        <p:txBody>
          <a:bodyPr>
            <a:spAutoFit/>
          </a:bodyPr>
          <a:lstStyle/>
          <a:p>
            <a:pPr algn="r" rtl="1" eaLnBrk="1" hangingPunct="1">
              <a:spcBef>
                <a:spcPct val="50000"/>
              </a:spcBef>
            </a:pPr>
            <a:r>
              <a:rPr lang="he-IL" sz="4800" b="1">
                <a:solidFill>
                  <a:schemeClr val="accent2"/>
                </a:solidFill>
              </a:rPr>
              <a:t>   </a:t>
            </a:r>
            <a:endParaRPr lang="en-US" sz="4800" b="1">
              <a:solidFill>
                <a:schemeClr val="accent2"/>
              </a:solidFill>
            </a:endParaRPr>
          </a:p>
        </p:txBody>
      </p:sp>
      <p:sp>
        <p:nvSpPr>
          <p:cNvPr id="247812" name="Rectangle 4"/>
          <p:cNvSpPr>
            <a:spLocks noGrp="1" noChangeArrowheads="1"/>
          </p:cNvSpPr>
          <p:nvPr>
            <p:ph type="ctrTitle"/>
          </p:nvPr>
        </p:nvSpPr>
        <p:spPr>
          <a:xfrm>
            <a:off x="838200" y="228600"/>
            <a:ext cx="7772400" cy="1470025"/>
          </a:xfrm>
        </p:spPr>
        <p:txBody>
          <a:bodyPr>
            <a:normAutofit/>
          </a:bodyPr>
          <a:lstStyle/>
          <a:p>
            <a:r>
              <a:rPr lang="he-IL" b="1" dirty="0" smtClean="0">
                <a:solidFill>
                  <a:srgbClr val="002060"/>
                </a:solidFill>
              </a:rPr>
              <a:t>אתר קומפוסט מסחרי</a:t>
            </a:r>
            <a:endParaRPr lang="en-US" b="1" dirty="0" smtClean="0">
              <a:solidFill>
                <a:srgbClr val="002060"/>
              </a:solidFill>
            </a:endParaRPr>
          </a:p>
        </p:txBody>
      </p:sp>
      <p:sp>
        <p:nvSpPr>
          <p:cNvPr id="2" name="Footer Placeholder 1"/>
          <p:cNvSpPr>
            <a:spLocks noGrp="1"/>
          </p:cNvSpPr>
          <p:nvPr>
            <p:ph type="ftr" sz="quarter" idx="11"/>
          </p:nvPr>
        </p:nvSpPr>
        <p:spPr/>
        <p:txBody>
          <a:bodyPr/>
          <a:lstStyle/>
          <a:p>
            <a:r>
              <a:rPr lang="he-IL" smtClean="0"/>
              <a:t>חגית ספקוטי</a:t>
            </a:r>
            <a:endParaRPr lang="he-IL"/>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835696" y="1196752"/>
            <a:ext cx="6192688" cy="769441"/>
          </a:xfrm>
          <a:prstGeom prst="rect">
            <a:avLst/>
          </a:prstGeom>
          <a:noFill/>
        </p:spPr>
        <p:txBody>
          <a:bodyPr wrap="square" rtlCol="1">
            <a:spAutoFit/>
          </a:bodyPr>
          <a:lstStyle/>
          <a:p>
            <a:pPr algn="ctr">
              <a:spcBef>
                <a:spcPct val="0"/>
              </a:spcBef>
            </a:pPr>
            <a:r>
              <a:rPr lang="he-IL" sz="4400" b="1" dirty="0" smtClean="0">
                <a:solidFill>
                  <a:srgbClr val="002060"/>
                </a:solidFill>
                <a:latin typeface="+mj-lt"/>
                <a:ea typeface="+mj-ea"/>
                <a:cs typeface="+mj-cs"/>
              </a:rPr>
              <a:t>למה קומפוסט?</a:t>
            </a:r>
          </a:p>
        </p:txBody>
      </p:sp>
      <p:sp>
        <p:nvSpPr>
          <p:cNvPr id="2" name="Footer Placeholder 1"/>
          <p:cNvSpPr>
            <a:spLocks noGrp="1"/>
          </p:cNvSpPr>
          <p:nvPr>
            <p:ph type="ftr" sz="quarter" idx="11"/>
          </p:nvPr>
        </p:nvSpPr>
        <p:spPr/>
        <p:txBody>
          <a:bodyPr/>
          <a:lstStyle/>
          <a:p>
            <a:r>
              <a:rPr lang="he-IL" smtClean="0"/>
              <a:t>חגית ספקוטי</a:t>
            </a:r>
            <a:endParaRPr lang="he-IL"/>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C:\Cooper Documents\Teaching\Soil 2125\Fall 2005\Fa2005stuff\omsoil_o1.jpg"/>
          <p:cNvPicPr>
            <a:picLocks noChangeAspect="1" noChangeArrowheads="1"/>
          </p:cNvPicPr>
          <p:nvPr/>
        </p:nvPicPr>
        <p:blipFill>
          <a:blip r:embed="rId2" cstate="print"/>
          <a:srcRect/>
          <a:stretch>
            <a:fillRect/>
          </a:stretch>
        </p:blipFill>
        <p:spPr>
          <a:xfrm>
            <a:off x="1547663" y="232774"/>
            <a:ext cx="6677693" cy="6004538"/>
          </a:xfrm>
          <a:prstGeom prst="rect">
            <a:avLst/>
          </a:prstGeom>
          <a:noFill/>
          <a:ln/>
        </p:spPr>
      </p:pic>
      <p:sp>
        <p:nvSpPr>
          <p:cNvPr id="2" name="Footer Placeholder 1"/>
          <p:cNvSpPr>
            <a:spLocks noGrp="1"/>
          </p:cNvSpPr>
          <p:nvPr>
            <p:ph type="ftr" sz="quarter" idx="11"/>
          </p:nvPr>
        </p:nvSpPr>
        <p:spPr/>
        <p:txBody>
          <a:bodyPr/>
          <a:lstStyle/>
          <a:p>
            <a:r>
              <a:rPr lang="he-IL" smtClean="0"/>
              <a:t>חגית ספקוטי</a:t>
            </a:r>
            <a:endParaRPr lang="he-IL"/>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122" name="Object 2"/>
          <p:cNvGraphicFramePr>
            <a:graphicFrameLocks noChangeAspect="1"/>
          </p:cNvGraphicFramePr>
          <p:nvPr/>
        </p:nvGraphicFramePr>
        <p:xfrm>
          <a:off x="0" y="0"/>
          <a:ext cx="9144000" cy="6858000"/>
        </p:xfrm>
        <a:graphic>
          <a:graphicData uri="http://schemas.openxmlformats.org/presentationml/2006/ole">
            <mc:AlternateContent xmlns:mc="http://schemas.openxmlformats.org/markup-compatibility/2006">
              <mc:Choice xmlns:v="urn:schemas-microsoft-com:vml" Requires="v">
                <p:oleObj spid="_x0000_s24580" name="Worksheet" r:id="rId4" imgW="9601200" imgH="7248525" progId="Excel.Sheet.8">
                  <p:embed/>
                </p:oleObj>
              </mc:Choice>
              <mc:Fallback>
                <p:oleObj name="Worksheet" r:id="rId4" imgW="9601200" imgH="7248525" progId="Excel.Sheet.8">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123" name="Text Box 3"/>
          <p:cNvSpPr txBox="1">
            <a:spLocks noChangeArrowheads="1"/>
          </p:cNvSpPr>
          <p:nvPr/>
        </p:nvSpPr>
        <p:spPr bwMode="auto">
          <a:xfrm>
            <a:off x="2946400" y="1268413"/>
            <a:ext cx="5657850" cy="1066800"/>
          </a:xfrm>
          <a:prstGeom prst="rect">
            <a:avLst/>
          </a:prstGeom>
          <a:noFill/>
          <a:ln w="9525">
            <a:noFill/>
            <a:miter lim="800000"/>
            <a:headEnd/>
            <a:tailEnd/>
          </a:ln>
          <a:effectLst/>
        </p:spPr>
        <p:txBody>
          <a:bodyPr>
            <a:spAutoFit/>
          </a:bodyPr>
          <a:lstStyle/>
          <a:p>
            <a:pPr eaLnBrk="0" hangingPunct="0"/>
            <a:r>
              <a:rPr lang="he-IL" sz="3200" b="1">
                <a:solidFill>
                  <a:schemeClr val="accent2"/>
                </a:solidFill>
                <a:latin typeface="Times New Roman" pitchFamily="18" charset="0"/>
              </a:rPr>
              <a:t>הפחיתה בתכולת חומר אורגני</a:t>
            </a:r>
          </a:p>
          <a:p>
            <a:pPr eaLnBrk="0" hangingPunct="0"/>
            <a:r>
              <a:rPr lang="he-IL" sz="3200" b="1">
                <a:solidFill>
                  <a:schemeClr val="accent2"/>
                </a:solidFill>
                <a:latin typeface="Times New Roman" pitchFamily="18" charset="0"/>
              </a:rPr>
              <a:t>בקרקע לאורך זמן העיבוד</a:t>
            </a:r>
            <a:r>
              <a:rPr lang="he-IL" sz="2800" b="1">
                <a:solidFill>
                  <a:schemeClr val="accent2"/>
                </a:solidFill>
                <a:latin typeface="Times New Roman" pitchFamily="18" charset="0"/>
              </a:rPr>
              <a:t> </a:t>
            </a:r>
            <a:endParaRPr lang="en-US" sz="2800" b="1">
              <a:solidFill>
                <a:schemeClr val="accent2"/>
              </a:solidFill>
              <a:latin typeface="Times New Roman" pitchFamily="18" charset="0"/>
            </a:endParaRPr>
          </a:p>
        </p:txBody>
      </p:sp>
      <p:sp>
        <p:nvSpPr>
          <p:cNvPr id="2" name="Footer Placeholder 1"/>
          <p:cNvSpPr>
            <a:spLocks noGrp="1"/>
          </p:cNvSpPr>
          <p:nvPr>
            <p:ph type="ftr" sz="quarter" idx="11"/>
          </p:nvPr>
        </p:nvSpPr>
        <p:spPr/>
        <p:txBody>
          <a:bodyPr/>
          <a:lstStyle/>
          <a:p>
            <a:r>
              <a:rPr lang="he-IL" smtClean="0"/>
              <a:t>חגית ספקוטי</a:t>
            </a:r>
            <a:endParaRPr lang="he-IL"/>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p:cNvPicPr>
            <a:picLocks noChangeAspect="1" noChangeArrowheads="1"/>
          </p:cNvPicPr>
          <p:nvPr/>
        </p:nvPicPr>
        <p:blipFill>
          <a:blip r:embed="rId2" cstate="print"/>
          <a:srcRect/>
          <a:stretch>
            <a:fillRect/>
          </a:stretch>
        </p:blipFill>
        <p:spPr bwMode="auto">
          <a:xfrm>
            <a:off x="500063" y="428625"/>
            <a:ext cx="8207375" cy="6143625"/>
          </a:xfrm>
          <a:prstGeom prst="rect">
            <a:avLst/>
          </a:prstGeom>
          <a:noFill/>
          <a:ln w="9525">
            <a:noFill/>
            <a:miter lim="800000"/>
            <a:headEnd/>
            <a:tailEnd/>
          </a:ln>
        </p:spPr>
      </p:pic>
      <p:sp>
        <p:nvSpPr>
          <p:cNvPr id="2" name="Footer Placeholder 1"/>
          <p:cNvSpPr>
            <a:spLocks noGrp="1"/>
          </p:cNvSpPr>
          <p:nvPr>
            <p:ph type="ftr" sz="quarter" idx="11"/>
          </p:nvPr>
        </p:nvSpPr>
        <p:spPr/>
        <p:txBody>
          <a:bodyPr/>
          <a:lstStyle/>
          <a:p>
            <a:r>
              <a:rPr lang="he-IL" smtClean="0"/>
              <a:t>חגית ספקוטי</a:t>
            </a:r>
            <a:endParaRPr lang="he-IL"/>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9"/>
          <p:cNvSpPr>
            <a:spLocks noGrp="1" noChangeArrowheads="1"/>
          </p:cNvSpPr>
          <p:nvPr>
            <p:ph type="title"/>
          </p:nvPr>
        </p:nvSpPr>
        <p:spPr bwMode="auto">
          <a:prstGeom prst="rect">
            <a:avLst/>
          </a:prstGeom>
          <a:noFill/>
          <a:ln w="9525">
            <a:noFill/>
            <a:miter lim="800000"/>
            <a:headEnd/>
            <a:tailEnd/>
          </a:ln>
          <a:effectLst>
            <a:outerShdw dist="17961" dir="2700000" algn="ctr" rotWithShape="0">
              <a:schemeClr val="bg2"/>
            </a:outerShdw>
          </a:effectLst>
        </p:spPr>
        <p:txBody>
          <a:bodyPr lIns="0" tIns="0" rIns="0" bIns="0" anchor="ctr"/>
          <a:lstStyle/>
          <a:p>
            <a:pPr eaLnBrk="0" hangingPunct="0"/>
            <a:r>
              <a:rPr lang="he-IL" sz="2400" b="1" dirty="0">
                <a:solidFill>
                  <a:srgbClr val="536142"/>
                </a:solidFill>
                <a:latin typeface="Cambria" pitchFamily="18" charset="0"/>
              </a:rPr>
              <a:t>נתוני כמויות פסולת בישראל – פילוח לזרמים והערכות 2015-</a:t>
            </a:r>
            <a:r>
              <a:rPr lang="he-IL" sz="2400" b="1" dirty="0">
                <a:solidFill>
                  <a:srgbClr val="000066"/>
                </a:solidFill>
                <a:latin typeface="Arial" pitchFamily="34" charset="0"/>
              </a:rPr>
              <a:t> </a:t>
            </a:r>
            <a:r>
              <a:rPr lang="he-IL" sz="2400" b="1" dirty="0">
                <a:solidFill>
                  <a:srgbClr val="536142"/>
                </a:solidFill>
                <a:latin typeface="Cambria" pitchFamily="18" charset="0"/>
              </a:rPr>
              <a:t>2025</a:t>
            </a:r>
          </a:p>
        </p:txBody>
      </p:sp>
      <p:graphicFrame>
        <p:nvGraphicFramePr>
          <p:cNvPr id="5" name="טבלה 1"/>
          <p:cNvGraphicFramePr>
            <a:graphicFrameLocks noGrp="1"/>
          </p:cNvGraphicFramePr>
          <p:nvPr/>
        </p:nvGraphicFramePr>
        <p:xfrm>
          <a:off x="250825" y="1196975"/>
          <a:ext cx="8208963" cy="3889376"/>
        </p:xfrm>
        <a:graphic>
          <a:graphicData uri="http://schemas.openxmlformats.org/drawingml/2006/table">
            <a:tbl>
              <a:tblPr rtl="1"/>
              <a:tblGrid>
                <a:gridCol w="1173163"/>
                <a:gridCol w="1173162"/>
                <a:gridCol w="1171575"/>
                <a:gridCol w="1173163"/>
                <a:gridCol w="1173162"/>
                <a:gridCol w="1171575"/>
                <a:gridCol w="1173163"/>
              </a:tblGrid>
              <a:tr h="1008061">
                <a:tc>
                  <a:txBody>
                    <a:bodyPr/>
                    <a:lstStyle/>
                    <a:p>
                      <a:pPr marL="0" marR="0" lvl="0" indent="0" algn="ctr" defTabSz="914400" rtl="1" eaLnBrk="1" fontAlgn="base" latinLnBrk="0" hangingPunct="1">
                        <a:lnSpc>
                          <a:spcPct val="100000"/>
                        </a:lnSpc>
                        <a:spcBef>
                          <a:spcPct val="0"/>
                        </a:spcBef>
                        <a:spcAft>
                          <a:spcPct val="0"/>
                        </a:spcAft>
                        <a:buClrTx/>
                        <a:buSzTx/>
                        <a:buFontTx/>
                        <a:buNone/>
                        <a:tabLst/>
                      </a:pPr>
                      <a:endParaRPr kumimoji="0" lang="he-IL" sz="1200" b="1" i="0" u="none" strike="noStrike" cap="none" normalizeH="0" baseline="0" dirty="0" smtClean="0">
                        <a:ln>
                          <a:noFill/>
                        </a:ln>
                        <a:solidFill>
                          <a:schemeClr val="tx1"/>
                        </a:solidFill>
                        <a:effectLst/>
                        <a:latin typeface="Calibri" pitchFamily="34" charset="0"/>
                        <a:ea typeface="Times New Roman" pitchFamily="18" charset="0"/>
                        <a:cs typeface="David" pitchFamily="34" charset="-79"/>
                      </a:endParaRPr>
                    </a:p>
                    <a:p>
                      <a:pPr marL="0" marR="0" lvl="0" indent="0" algn="ctr" defTabSz="914400" rtl="1" eaLnBrk="1" fontAlgn="base" latinLnBrk="0" hangingPunct="1">
                        <a:lnSpc>
                          <a:spcPct val="100000"/>
                        </a:lnSpc>
                        <a:spcBef>
                          <a:spcPct val="0"/>
                        </a:spcBef>
                        <a:spcAft>
                          <a:spcPct val="0"/>
                        </a:spcAft>
                        <a:buClrTx/>
                        <a:buSzTx/>
                        <a:buFontTx/>
                        <a:buNone/>
                        <a:tabLst/>
                      </a:pPr>
                      <a:endParaRPr kumimoji="0" lang="he-IL" sz="1200" b="1" i="0" u="none" strike="noStrike" cap="none" normalizeH="0" baseline="0" dirty="0" smtClean="0">
                        <a:ln>
                          <a:noFill/>
                        </a:ln>
                        <a:solidFill>
                          <a:schemeClr val="tx1"/>
                        </a:solidFill>
                        <a:effectLst/>
                        <a:latin typeface="Calibri" pitchFamily="34" charset="0"/>
                        <a:ea typeface="Times New Roman" pitchFamily="18" charset="0"/>
                        <a:cs typeface="David" pitchFamily="34" charset="-79"/>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he-IL" sz="1200" b="1" i="0" u="none" strike="noStrike" cap="none" normalizeH="0" baseline="0" dirty="0" smtClean="0">
                          <a:ln>
                            <a:noFill/>
                          </a:ln>
                          <a:solidFill>
                            <a:schemeClr val="tx1"/>
                          </a:solidFill>
                          <a:effectLst/>
                          <a:latin typeface="Calibri" pitchFamily="34" charset="0"/>
                          <a:ea typeface="Times New Roman" pitchFamily="18" charset="0"/>
                          <a:cs typeface="David" pitchFamily="34" charset="-79"/>
                        </a:rPr>
                        <a:t>מחוז</a:t>
                      </a:r>
                      <a:endParaRPr kumimoji="0" lang="en-US" sz="1200" b="0" i="0" u="none" strike="noStrike" cap="none" normalizeH="0" baseline="0" dirty="0" smtClean="0">
                        <a:ln>
                          <a:noFill/>
                        </a:ln>
                        <a:solidFill>
                          <a:schemeClr val="tx1"/>
                        </a:solidFill>
                        <a:effectLst/>
                        <a:latin typeface="Calibri" pitchFamily="34" charset="0"/>
                        <a:ea typeface="Times New Roman" pitchFamily="18" charset="0"/>
                        <a:cs typeface="David" pitchFamily="34" charset="-79"/>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he-IL" sz="1200" b="1" i="0" u="none" strike="noStrike" cap="none" normalizeH="0" baseline="0" smtClean="0">
                          <a:ln>
                            <a:noFill/>
                          </a:ln>
                          <a:solidFill>
                            <a:schemeClr val="tx1"/>
                          </a:solidFill>
                          <a:effectLst/>
                          <a:latin typeface="Calibri" pitchFamily="34" charset="0"/>
                          <a:ea typeface="Times New Roman" pitchFamily="18" charset="0"/>
                          <a:cs typeface="David" pitchFamily="34" charset="-79"/>
                        </a:rPr>
                        <a:t>כמות פסולת כוללת </a:t>
                      </a:r>
                    </a:p>
                    <a:p>
                      <a:pPr marL="0" marR="0" lvl="0" indent="0" algn="ctr" defTabSz="914400" rtl="1" eaLnBrk="1" fontAlgn="base" latinLnBrk="0" hangingPunct="1">
                        <a:lnSpc>
                          <a:spcPct val="100000"/>
                        </a:lnSpc>
                        <a:spcBef>
                          <a:spcPct val="0"/>
                        </a:spcBef>
                        <a:spcAft>
                          <a:spcPct val="0"/>
                        </a:spcAft>
                        <a:buClrTx/>
                        <a:buSzTx/>
                        <a:buFontTx/>
                        <a:buNone/>
                        <a:tabLst/>
                      </a:pPr>
                      <a:r>
                        <a:rPr kumimoji="0" lang="he-IL" sz="1200" b="1" i="0" u="none" strike="noStrike" cap="none" normalizeH="0" baseline="0" smtClean="0">
                          <a:ln>
                            <a:noFill/>
                          </a:ln>
                          <a:solidFill>
                            <a:schemeClr val="tx1"/>
                          </a:solidFill>
                          <a:effectLst/>
                          <a:latin typeface="Calibri" pitchFamily="34" charset="0"/>
                          <a:ea typeface="Times New Roman" pitchFamily="18" charset="0"/>
                          <a:cs typeface="David" pitchFamily="34" charset="-79"/>
                        </a:rPr>
                        <a:t>(טון ליום) 2015</a:t>
                      </a:r>
                      <a:endParaRPr kumimoji="0" lang="en-US" sz="1200" b="0" i="0" u="none" strike="noStrike" cap="none" normalizeH="0" baseline="0" smtClean="0">
                        <a:ln>
                          <a:noFill/>
                        </a:ln>
                        <a:solidFill>
                          <a:schemeClr val="tx1"/>
                        </a:solidFill>
                        <a:effectLst/>
                        <a:latin typeface="Calibri" pitchFamily="34" charset="0"/>
                        <a:ea typeface="Times New Roman" pitchFamily="18" charset="0"/>
                        <a:cs typeface="David" pitchFamily="34" charset="-79"/>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he-IL" sz="1200" b="1" i="0" u="none" strike="noStrike" cap="none" normalizeH="0" baseline="0" smtClean="0">
                          <a:ln>
                            <a:noFill/>
                          </a:ln>
                          <a:solidFill>
                            <a:schemeClr val="tx1"/>
                          </a:solidFill>
                          <a:effectLst/>
                          <a:latin typeface="Calibri" pitchFamily="34" charset="0"/>
                          <a:ea typeface="Times New Roman" pitchFamily="18" charset="0"/>
                          <a:cs typeface="David" pitchFamily="34" charset="-79"/>
                        </a:rPr>
                        <a:t>כמות פסולת אורגנית </a:t>
                      </a:r>
                    </a:p>
                    <a:p>
                      <a:pPr marL="0" marR="0" lvl="0" indent="0" algn="ctr" defTabSz="914400" rtl="1" eaLnBrk="1" fontAlgn="base" latinLnBrk="0" hangingPunct="1">
                        <a:lnSpc>
                          <a:spcPct val="100000"/>
                        </a:lnSpc>
                        <a:spcBef>
                          <a:spcPct val="0"/>
                        </a:spcBef>
                        <a:spcAft>
                          <a:spcPct val="0"/>
                        </a:spcAft>
                        <a:buClrTx/>
                        <a:buSzTx/>
                        <a:buFontTx/>
                        <a:buNone/>
                        <a:tabLst/>
                      </a:pPr>
                      <a:r>
                        <a:rPr kumimoji="0" lang="he-IL" sz="1200" b="1" i="0" u="none" strike="noStrike" cap="none" normalizeH="0" baseline="0" smtClean="0">
                          <a:ln>
                            <a:noFill/>
                          </a:ln>
                          <a:solidFill>
                            <a:schemeClr val="tx1"/>
                          </a:solidFill>
                          <a:effectLst/>
                          <a:latin typeface="Calibri" pitchFamily="34" charset="0"/>
                          <a:ea typeface="Times New Roman" pitchFamily="18" charset="0"/>
                          <a:cs typeface="David" pitchFamily="34" charset="-79"/>
                        </a:rPr>
                        <a:t> (טון ליום) 2015</a:t>
                      </a:r>
                      <a:endParaRPr kumimoji="0" lang="en-US" sz="1200" b="0" i="0" u="none" strike="noStrike" cap="none" normalizeH="0" baseline="0" smtClean="0">
                        <a:ln>
                          <a:noFill/>
                        </a:ln>
                        <a:solidFill>
                          <a:schemeClr val="tx1"/>
                        </a:solidFill>
                        <a:effectLst/>
                        <a:latin typeface="Calibri" pitchFamily="34" charset="0"/>
                        <a:ea typeface="Times New Roman" pitchFamily="18" charset="0"/>
                        <a:cs typeface="David" pitchFamily="34" charset="-79"/>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he-IL" sz="1200" b="1" i="0" u="none" strike="noStrike" cap="none" normalizeH="0" baseline="0" smtClean="0">
                          <a:ln>
                            <a:noFill/>
                          </a:ln>
                          <a:solidFill>
                            <a:schemeClr val="tx1"/>
                          </a:solidFill>
                          <a:effectLst/>
                          <a:latin typeface="Calibri" pitchFamily="34" charset="0"/>
                          <a:ea typeface="Times New Roman" pitchFamily="18" charset="0"/>
                          <a:cs typeface="David" pitchFamily="34" charset="-79"/>
                        </a:rPr>
                        <a:t>כמות פסולת כוללת  </a:t>
                      </a:r>
                    </a:p>
                    <a:p>
                      <a:pPr marL="0" marR="0" lvl="0" indent="0" algn="ctr" defTabSz="914400" rtl="1" eaLnBrk="1" fontAlgn="base" latinLnBrk="0" hangingPunct="1">
                        <a:lnSpc>
                          <a:spcPct val="100000"/>
                        </a:lnSpc>
                        <a:spcBef>
                          <a:spcPct val="0"/>
                        </a:spcBef>
                        <a:spcAft>
                          <a:spcPct val="0"/>
                        </a:spcAft>
                        <a:buClrTx/>
                        <a:buSzTx/>
                        <a:buFontTx/>
                        <a:buNone/>
                        <a:tabLst/>
                      </a:pPr>
                      <a:r>
                        <a:rPr kumimoji="0" lang="he-IL" sz="1200" b="1" i="0" u="none" strike="noStrike" cap="none" normalizeH="0" baseline="0" smtClean="0">
                          <a:ln>
                            <a:noFill/>
                          </a:ln>
                          <a:solidFill>
                            <a:schemeClr val="tx1"/>
                          </a:solidFill>
                          <a:effectLst/>
                          <a:latin typeface="Calibri" pitchFamily="34" charset="0"/>
                          <a:ea typeface="Times New Roman" pitchFamily="18" charset="0"/>
                          <a:cs typeface="David" pitchFamily="34" charset="-79"/>
                        </a:rPr>
                        <a:t> (טון ליום)</a:t>
                      </a:r>
                    </a:p>
                    <a:p>
                      <a:pPr marL="0" marR="0" lvl="0" indent="0" algn="ctr" defTabSz="914400" rtl="1" eaLnBrk="1" fontAlgn="base" latinLnBrk="0" hangingPunct="1">
                        <a:lnSpc>
                          <a:spcPct val="100000"/>
                        </a:lnSpc>
                        <a:spcBef>
                          <a:spcPct val="0"/>
                        </a:spcBef>
                        <a:spcAft>
                          <a:spcPct val="0"/>
                        </a:spcAft>
                        <a:buClrTx/>
                        <a:buSzTx/>
                        <a:buFontTx/>
                        <a:buNone/>
                        <a:tabLst/>
                      </a:pPr>
                      <a:r>
                        <a:rPr kumimoji="0" lang="he-IL" sz="1200" b="1" i="0" u="none" strike="noStrike" cap="none" normalizeH="0" baseline="0" smtClean="0">
                          <a:ln>
                            <a:noFill/>
                          </a:ln>
                          <a:solidFill>
                            <a:schemeClr val="tx1"/>
                          </a:solidFill>
                          <a:effectLst/>
                          <a:latin typeface="Calibri" pitchFamily="34" charset="0"/>
                          <a:ea typeface="Times New Roman" pitchFamily="18" charset="0"/>
                          <a:cs typeface="David" pitchFamily="34" charset="-79"/>
                        </a:rPr>
                        <a:t>2020</a:t>
                      </a:r>
                      <a:endParaRPr kumimoji="0" lang="en-US" sz="1200" b="0" i="0" u="none" strike="noStrike" cap="none" normalizeH="0" baseline="0" smtClean="0">
                        <a:ln>
                          <a:noFill/>
                        </a:ln>
                        <a:solidFill>
                          <a:schemeClr val="tx1"/>
                        </a:solidFill>
                        <a:effectLst/>
                        <a:latin typeface="Calibri" pitchFamily="34" charset="0"/>
                        <a:ea typeface="Times New Roman" pitchFamily="18" charset="0"/>
                        <a:cs typeface="David" pitchFamily="34" charset="-79"/>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he-IL" sz="1200" b="1" i="0" u="none" strike="noStrike" cap="none" normalizeH="0" baseline="0" smtClean="0">
                          <a:ln>
                            <a:noFill/>
                          </a:ln>
                          <a:solidFill>
                            <a:schemeClr val="tx1"/>
                          </a:solidFill>
                          <a:effectLst/>
                          <a:latin typeface="Calibri" pitchFamily="34" charset="0"/>
                          <a:ea typeface="Times New Roman" pitchFamily="18" charset="0"/>
                          <a:cs typeface="David" pitchFamily="34" charset="-79"/>
                        </a:rPr>
                        <a:t>כמות פסולת אורגנית </a:t>
                      </a:r>
                    </a:p>
                    <a:p>
                      <a:pPr marL="0" marR="0" lvl="0" indent="0" algn="ctr" defTabSz="914400" rtl="1" eaLnBrk="1" fontAlgn="base" latinLnBrk="0" hangingPunct="1">
                        <a:lnSpc>
                          <a:spcPct val="100000"/>
                        </a:lnSpc>
                        <a:spcBef>
                          <a:spcPct val="0"/>
                        </a:spcBef>
                        <a:spcAft>
                          <a:spcPct val="0"/>
                        </a:spcAft>
                        <a:buClrTx/>
                        <a:buSzTx/>
                        <a:buFontTx/>
                        <a:buNone/>
                        <a:tabLst/>
                      </a:pPr>
                      <a:r>
                        <a:rPr kumimoji="0" lang="he-IL" sz="1200" b="1" i="0" u="none" strike="noStrike" cap="none" normalizeH="0" baseline="0" smtClean="0">
                          <a:ln>
                            <a:noFill/>
                          </a:ln>
                          <a:solidFill>
                            <a:schemeClr val="tx1"/>
                          </a:solidFill>
                          <a:effectLst/>
                          <a:latin typeface="Calibri" pitchFamily="34" charset="0"/>
                          <a:ea typeface="Times New Roman" pitchFamily="18" charset="0"/>
                          <a:cs typeface="David" pitchFamily="34" charset="-79"/>
                        </a:rPr>
                        <a:t>(טון ליום) 2020</a:t>
                      </a:r>
                      <a:endParaRPr kumimoji="0" lang="en-US" sz="1200" b="0" i="0" u="none" strike="noStrike" cap="none" normalizeH="0" baseline="0" smtClean="0">
                        <a:ln>
                          <a:noFill/>
                        </a:ln>
                        <a:solidFill>
                          <a:schemeClr val="tx1"/>
                        </a:solidFill>
                        <a:effectLst/>
                        <a:latin typeface="Calibri" pitchFamily="34" charset="0"/>
                        <a:ea typeface="Times New Roman" pitchFamily="18" charset="0"/>
                        <a:cs typeface="David" pitchFamily="34" charset="-79"/>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he-IL" sz="1200" b="1" i="0" u="none" strike="noStrike" cap="none" normalizeH="0" baseline="0" smtClean="0">
                          <a:ln>
                            <a:noFill/>
                          </a:ln>
                          <a:solidFill>
                            <a:schemeClr val="tx1"/>
                          </a:solidFill>
                          <a:effectLst/>
                          <a:latin typeface="Calibri" pitchFamily="34" charset="0"/>
                          <a:ea typeface="Times New Roman" pitchFamily="18" charset="0"/>
                          <a:cs typeface="David" pitchFamily="34" charset="-79"/>
                        </a:rPr>
                        <a:t>כמות פסולת כוללת </a:t>
                      </a:r>
                    </a:p>
                    <a:p>
                      <a:pPr marL="0" marR="0" lvl="0" indent="0" algn="ctr" defTabSz="914400" rtl="1" eaLnBrk="1" fontAlgn="base" latinLnBrk="0" hangingPunct="1">
                        <a:lnSpc>
                          <a:spcPct val="100000"/>
                        </a:lnSpc>
                        <a:spcBef>
                          <a:spcPct val="0"/>
                        </a:spcBef>
                        <a:spcAft>
                          <a:spcPct val="0"/>
                        </a:spcAft>
                        <a:buClrTx/>
                        <a:buSzTx/>
                        <a:buFontTx/>
                        <a:buNone/>
                        <a:tabLst/>
                      </a:pPr>
                      <a:r>
                        <a:rPr kumimoji="0" lang="he-IL" sz="1200" b="1" i="0" u="none" strike="noStrike" cap="none" normalizeH="0" baseline="0" smtClean="0">
                          <a:ln>
                            <a:noFill/>
                          </a:ln>
                          <a:solidFill>
                            <a:schemeClr val="tx1"/>
                          </a:solidFill>
                          <a:effectLst/>
                          <a:latin typeface="Calibri" pitchFamily="34" charset="0"/>
                          <a:ea typeface="Times New Roman" pitchFamily="18" charset="0"/>
                          <a:cs typeface="David" pitchFamily="34" charset="-79"/>
                        </a:rPr>
                        <a:t>(טון ליום)</a:t>
                      </a:r>
                    </a:p>
                    <a:p>
                      <a:pPr marL="0" marR="0" lvl="0" indent="0" algn="ctr" defTabSz="914400" rtl="1" eaLnBrk="1" fontAlgn="base" latinLnBrk="0" hangingPunct="1">
                        <a:lnSpc>
                          <a:spcPct val="100000"/>
                        </a:lnSpc>
                        <a:spcBef>
                          <a:spcPct val="0"/>
                        </a:spcBef>
                        <a:spcAft>
                          <a:spcPct val="0"/>
                        </a:spcAft>
                        <a:buClrTx/>
                        <a:buSzTx/>
                        <a:buFontTx/>
                        <a:buNone/>
                        <a:tabLst/>
                      </a:pPr>
                      <a:r>
                        <a:rPr kumimoji="0" lang="he-IL" sz="1200" b="1" i="0" u="none" strike="noStrike" cap="none" normalizeH="0" baseline="0" smtClean="0">
                          <a:ln>
                            <a:noFill/>
                          </a:ln>
                          <a:solidFill>
                            <a:schemeClr val="tx1"/>
                          </a:solidFill>
                          <a:effectLst/>
                          <a:latin typeface="Calibri" pitchFamily="34" charset="0"/>
                          <a:ea typeface="Times New Roman" pitchFamily="18" charset="0"/>
                          <a:cs typeface="David" pitchFamily="34" charset="-79"/>
                        </a:rPr>
                        <a:t>2025</a:t>
                      </a:r>
                      <a:endParaRPr kumimoji="0" lang="en-US" sz="1200" b="0" i="0" u="none" strike="noStrike" cap="none" normalizeH="0" baseline="0" smtClean="0">
                        <a:ln>
                          <a:noFill/>
                        </a:ln>
                        <a:solidFill>
                          <a:schemeClr val="tx1"/>
                        </a:solidFill>
                        <a:effectLst/>
                        <a:latin typeface="Calibri" pitchFamily="34" charset="0"/>
                        <a:ea typeface="Times New Roman" pitchFamily="18" charset="0"/>
                        <a:cs typeface="David" pitchFamily="34" charset="-79"/>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he-IL" sz="1200" b="1" i="0" u="none" strike="noStrike" cap="none" normalizeH="0" baseline="0" smtClean="0">
                          <a:ln>
                            <a:noFill/>
                          </a:ln>
                          <a:solidFill>
                            <a:schemeClr val="tx1"/>
                          </a:solidFill>
                          <a:effectLst/>
                          <a:latin typeface="Calibri" pitchFamily="34" charset="0"/>
                          <a:ea typeface="Times New Roman" pitchFamily="18" charset="0"/>
                          <a:cs typeface="David" pitchFamily="34" charset="-79"/>
                        </a:rPr>
                        <a:t>כמות פסולת אורגנית </a:t>
                      </a:r>
                    </a:p>
                    <a:p>
                      <a:pPr marL="0" marR="0" lvl="0" indent="0" algn="ctr" defTabSz="914400" rtl="1" eaLnBrk="1" fontAlgn="base" latinLnBrk="0" hangingPunct="1">
                        <a:lnSpc>
                          <a:spcPct val="100000"/>
                        </a:lnSpc>
                        <a:spcBef>
                          <a:spcPct val="0"/>
                        </a:spcBef>
                        <a:spcAft>
                          <a:spcPct val="0"/>
                        </a:spcAft>
                        <a:buClrTx/>
                        <a:buSzTx/>
                        <a:buFontTx/>
                        <a:buNone/>
                        <a:tabLst/>
                      </a:pPr>
                      <a:r>
                        <a:rPr kumimoji="0" lang="he-IL" sz="1200" b="1" i="0" u="none" strike="noStrike" cap="none" normalizeH="0" baseline="0" smtClean="0">
                          <a:ln>
                            <a:noFill/>
                          </a:ln>
                          <a:solidFill>
                            <a:schemeClr val="tx1"/>
                          </a:solidFill>
                          <a:effectLst/>
                          <a:latin typeface="Calibri" pitchFamily="34" charset="0"/>
                          <a:ea typeface="Times New Roman" pitchFamily="18" charset="0"/>
                          <a:cs typeface="David" pitchFamily="34" charset="-79"/>
                        </a:rPr>
                        <a:t>(טון ליום) 2025</a:t>
                      </a:r>
                      <a:endParaRPr kumimoji="0" lang="en-US" sz="1200" b="0" i="0" u="none" strike="noStrike" cap="none" normalizeH="0" baseline="0" smtClean="0">
                        <a:ln>
                          <a:noFill/>
                        </a:ln>
                        <a:solidFill>
                          <a:schemeClr val="tx1"/>
                        </a:solidFill>
                        <a:effectLst/>
                        <a:latin typeface="Calibri" pitchFamily="34" charset="0"/>
                        <a:ea typeface="Times New Roman" pitchFamily="18" charset="0"/>
                        <a:cs typeface="David" pitchFamily="34" charset="-79"/>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411163">
                <a:tc>
                  <a:txBody>
                    <a:bodyPr/>
                    <a:lstStyle/>
                    <a:p>
                      <a:pPr marL="0" marR="0" lvl="0" indent="0" algn="ctr" defTabSz="914400" rtl="1" eaLnBrk="1" fontAlgn="base" latinLnBrk="0" hangingPunct="1">
                        <a:lnSpc>
                          <a:spcPct val="150000"/>
                        </a:lnSpc>
                        <a:spcBef>
                          <a:spcPct val="0"/>
                        </a:spcBef>
                        <a:spcAft>
                          <a:spcPct val="0"/>
                        </a:spcAft>
                        <a:buClrTx/>
                        <a:buSzTx/>
                        <a:buFontTx/>
                        <a:buNone/>
                        <a:tabLst/>
                      </a:pPr>
                      <a:r>
                        <a:rPr kumimoji="0" lang="he-IL" sz="1400" b="0" i="0" u="none" strike="noStrike" cap="none" normalizeH="0" baseline="0" dirty="0" smtClean="0">
                          <a:ln>
                            <a:noFill/>
                          </a:ln>
                          <a:solidFill>
                            <a:schemeClr val="tx1"/>
                          </a:solidFill>
                          <a:effectLst/>
                          <a:latin typeface="Calibri" pitchFamily="34" charset="0"/>
                          <a:ea typeface="Times New Roman" pitchFamily="18" charset="0"/>
                          <a:cs typeface="David" pitchFamily="34" charset="-79"/>
                        </a:rPr>
                        <a:t>מחוז צפון</a:t>
                      </a:r>
                      <a:endParaRPr kumimoji="0" lang="en-US" sz="1400" b="0" i="0" u="none" strike="noStrike" cap="none" normalizeH="0" baseline="0" dirty="0" smtClean="0">
                        <a:ln>
                          <a:noFill/>
                        </a:ln>
                        <a:solidFill>
                          <a:schemeClr val="tx1"/>
                        </a:solidFill>
                        <a:effectLst/>
                        <a:latin typeface="Calibri" pitchFamily="34" charset="0"/>
                        <a:ea typeface="Times New Roman" pitchFamily="18" charset="0"/>
                        <a:cs typeface="David" pitchFamily="34" charset="-79"/>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he-IL" sz="1400" b="0" i="0" u="none" strike="noStrike" cap="none" normalizeH="0" baseline="0" dirty="0" smtClean="0">
                          <a:ln>
                            <a:noFill/>
                          </a:ln>
                          <a:solidFill>
                            <a:schemeClr val="tx1"/>
                          </a:solidFill>
                          <a:effectLst/>
                          <a:latin typeface="Calibri" pitchFamily="34" charset="0"/>
                          <a:ea typeface="Times New Roman" pitchFamily="18" charset="0"/>
                          <a:cs typeface="David" pitchFamily="34" charset="-79"/>
                        </a:rPr>
                        <a:t>2,788</a:t>
                      </a:r>
                    </a:p>
                  </a:txBody>
                  <a:tcPr marL="9525" marR="9525" marT="9525"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he-IL" sz="1400" b="0" i="0" u="none" strike="noStrike" cap="none" normalizeH="0" baseline="0" dirty="0" smtClean="0">
                          <a:ln>
                            <a:noFill/>
                          </a:ln>
                          <a:solidFill>
                            <a:schemeClr val="tx1"/>
                          </a:solidFill>
                          <a:effectLst/>
                          <a:latin typeface="Calibri" pitchFamily="34" charset="0"/>
                          <a:ea typeface="Times New Roman" pitchFamily="18" charset="0"/>
                          <a:cs typeface="David" pitchFamily="34" charset="-79"/>
                        </a:rPr>
                        <a:t>836</a:t>
                      </a:r>
                    </a:p>
                  </a:txBody>
                  <a:tcPr marL="9525" marR="9525" marT="9525"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1" eaLnBrk="1" fontAlgn="base" latinLnBrk="0" hangingPunct="1">
                        <a:lnSpc>
                          <a:spcPct val="150000"/>
                        </a:lnSpc>
                        <a:spcBef>
                          <a:spcPct val="0"/>
                        </a:spcBef>
                        <a:spcAft>
                          <a:spcPct val="0"/>
                        </a:spcAft>
                        <a:buClrTx/>
                        <a:buSzTx/>
                        <a:buFontTx/>
                        <a:buNone/>
                        <a:tabLst/>
                      </a:pPr>
                      <a:r>
                        <a:rPr kumimoji="0" lang="he-IL" sz="1400" b="0" i="0" u="none" strike="noStrike" cap="none" normalizeH="0" baseline="0" smtClean="0">
                          <a:ln>
                            <a:noFill/>
                          </a:ln>
                          <a:solidFill>
                            <a:schemeClr val="tx1"/>
                          </a:solidFill>
                          <a:effectLst/>
                          <a:latin typeface="Calibri" pitchFamily="34" charset="0"/>
                          <a:ea typeface="Times New Roman" pitchFamily="18" charset="0"/>
                          <a:cs typeface="David" pitchFamily="34" charset="-79"/>
                        </a:rPr>
                        <a:t>3,232</a:t>
                      </a:r>
                      <a:endParaRPr kumimoji="0" lang="en-US" sz="1400" b="0" i="0" u="none" strike="noStrike" cap="none" normalizeH="0" baseline="0" smtClean="0">
                        <a:ln>
                          <a:noFill/>
                        </a:ln>
                        <a:solidFill>
                          <a:schemeClr val="tx1"/>
                        </a:solidFill>
                        <a:effectLst/>
                        <a:latin typeface="Calibri" pitchFamily="34" charset="0"/>
                        <a:ea typeface="Times New Roman" pitchFamily="18" charset="0"/>
                        <a:cs typeface="David" pitchFamily="34" charset="-79"/>
                      </a:endParaRPr>
                    </a:p>
                  </a:txBody>
                  <a:tcPr marL="68580" marR="6858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1" eaLnBrk="1" fontAlgn="base" latinLnBrk="0" hangingPunct="1">
                        <a:lnSpc>
                          <a:spcPct val="150000"/>
                        </a:lnSpc>
                        <a:spcBef>
                          <a:spcPct val="0"/>
                        </a:spcBef>
                        <a:spcAft>
                          <a:spcPct val="0"/>
                        </a:spcAft>
                        <a:buClrTx/>
                        <a:buSzTx/>
                        <a:buFontTx/>
                        <a:buNone/>
                        <a:tabLst/>
                      </a:pPr>
                      <a:r>
                        <a:rPr kumimoji="0" lang="he-IL" sz="1400" b="0" i="0" u="none" strike="noStrike" cap="none" normalizeH="0" baseline="0" smtClean="0">
                          <a:ln>
                            <a:noFill/>
                          </a:ln>
                          <a:solidFill>
                            <a:schemeClr val="tx1"/>
                          </a:solidFill>
                          <a:effectLst/>
                          <a:latin typeface="Calibri" pitchFamily="34" charset="0"/>
                          <a:ea typeface="Times New Roman" pitchFamily="18" charset="0"/>
                          <a:cs typeface="David" pitchFamily="34" charset="-79"/>
                        </a:rPr>
                        <a:t>970</a:t>
                      </a:r>
                      <a:endParaRPr kumimoji="0" lang="en-US" sz="1400" b="0" i="0" u="none" strike="noStrike" cap="none" normalizeH="0" baseline="0" smtClean="0">
                        <a:ln>
                          <a:noFill/>
                        </a:ln>
                        <a:solidFill>
                          <a:schemeClr val="tx1"/>
                        </a:solidFill>
                        <a:effectLst/>
                        <a:latin typeface="Calibri" pitchFamily="34" charset="0"/>
                        <a:ea typeface="Times New Roman" pitchFamily="18" charset="0"/>
                        <a:cs typeface="David" pitchFamily="34" charset="-79"/>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1" eaLnBrk="1" fontAlgn="base" latinLnBrk="0" hangingPunct="1">
                        <a:lnSpc>
                          <a:spcPct val="150000"/>
                        </a:lnSpc>
                        <a:spcBef>
                          <a:spcPct val="0"/>
                        </a:spcBef>
                        <a:spcAft>
                          <a:spcPct val="0"/>
                        </a:spcAft>
                        <a:buClrTx/>
                        <a:buSzTx/>
                        <a:buFontTx/>
                        <a:buNone/>
                        <a:tabLst/>
                      </a:pPr>
                      <a:r>
                        <a:rPr kumimoji="0" lang="he-IL" sz="1400" b="0" i="0" u="none" strike="noStrike" cap="none" normalizeH="0" baseline="0" smtClean="0">
                          <a:ln>
                            <a:noFill/>
                          </a:ln>
                          <a:solidFill>
                            <a:schemeClr val="tx1"/>
                          </a:solidFill>
                          <a:effectLst/>
                          <a:latin typeface="Calibri" pitchFamily="34" charset="0"/>
                          <a:ea typeface="Times New Roman" pitchFamily="18" charset="0"/>
                          <a:cs typeface="David" pitchFamily="34" charset="-79"/>
                        </a:rPr>
                        <a:t>3,747</a:t>
                      </a:r>
                      <a:endParaRPr kumimoji="0" lang="en-US" sz="1400" b="0" i="0" u="none" strike="noStrike" cap="none" normalizeH="0" baseline="0" smtClean="0">
                        <a:ln>
                          <a:noFill/>
                        </a:ln>
                        <a:solidFill>
                          <a:schemeClr val="tx1"/>
                        </a:solidFill>
                        <a:effectLst/>
                        <a:latin typeface="Calibri" pitchFamily="34" charset="0"/>
                        <a:ea typeface="Times New Roman" pitchFamily="18" charset="0"/>
                        <a:cs typeface="David" pitchFamily="34" charset="-79"/>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1" eaLnBrk="1" fontAlgn="base" latinLnBrk="0" hangingPunct="1">
                        <a:lnSpc>
                          <a:spcPct val="150000"/>
                        </a:lnSpc>
                        <a:spcBef>
                          <a:spcPct val="0"/>
                        </a:spcBef>
                        <a:spcAft>
                          <a:spcPct val="0"/>
                        </a:spcAft>
                        <a:buClrTx/>
                        <a:buSzTx/>
                        <a:buFontTx/>
                        <a:buNone/>
                        <a:tabLst/>
                      </a:pPr>
                      <a:r>
                        <a:rPr kumimoji="0" lang="he-IL" sz="1400" b="0" i="0" u="none" strike="noStrike" cap="none" normalizeH="0" baseline="0" smtClean="0">
                          <a:ln>
                            <a:noFill/>
                          </a:ln>
                          <a:solidFill>
                            <a:schemeClr val="tx1"/>
                          </a:solidFill>
                          <a:effectLst/>
                          <a:latin typeface="Calibri" pitchFamily="34" charset="0"/>
                          <a:ea typeface="Times New Roman" pitchFamily="18" charset="0"/>
                          <a:cs typeface="David" pitchFamily="34" charset="-79"/>
                        </a:rPr>
                        <a:t>1,124</a:t>
                      </a:r>
                      <a:endParaRPr kumimoji="0" lang="en-US" sz="1400" b="0" i="0" u="none" strike="noStrike" cap="none" normalizeH="0" baseline="0" smtClean="0">
                        <a:ln>
                          <a:noFill/>
                        </a:ln>
                        <a:solidFill>
                          <a:schemeClr val="tx1"/>
                        </a:solidFill>
                        <a:effectLst/>
                        <a:latin typeface="Calibri" pitchFamily="34" charset="0"/>
                        <a:ea typeface="Times New Roman" pitchFamily="18" charset="0"/>
                        <a:cs typeface="David" pitchFamily="34" charset="-79"/>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r>
              <a:tr h="412750">
                <a:tc>
                  <a:txBody>
                    <a:bodyPr/>
                    <a:lstStyle/>
                    <a:p>
                      <a:pPr marL="0" marR="0" lvl="0" indent="0" algn="ctr" defTabSz="914400" rtl="1" eaLnBrk="1" fontAlgn="base" latinLnBrk="0" hangingPunct="1">
                        <a:lnSpc>
                          <a:spcPct val="150000"/>
                        </a:lnSpc>
                        <a:spcBef>
                          <a:spcPct val="0"/>
                        </a:spcBef>
                        <a:spcAft>
                          <a:spcPct val="0"/>
                        </a:spcAft>
                        <a:buClrTx/>
                        <a:buSzTx/>
                        <a:buFontTx/>
                        <a:buNone/>
                        <a:tabLst/>
                      </a:pPr>
                      <a:r>
                        <a:rPr kumimoji="0" lang="he-IL" sz="1400" b="0" i="0" u="none" strike="noStrike" cap="none" normalizeH="0" baseline="0" dirty="0" smtClean="0">
                          <a:ln>
                            <a:noFill/>
                          </a:ln>
                          <a:solidFill>
                            <a:schemeClr val="tx1"/>
                          </a:solidFill>
                          <a:effectLst/>
                          <a:latin typeface="Calibri" pitchFamily="34" charset="0"/>
                          <a:ea typeface="Times New Roman" pitchFamily="18" charset="0"/>
                          <a:cs typeface="David" pitchFamily="34" charset="-79"/>
                        </a:rPr>
                        <a:t>מחוז חיפה</a:t>
                      </a:r>
                      <a:endParaRPr kumimoji="0" lang="en-US" sz="1400" b="0" i="0" u="none" strike="noStrike" cap="none" normalizeH="0" baseline="0" dirty="0" smtClean="0">
                        <a:ln>
                          <a:noFill/>
                        </a:ln>
                        <a:solidFill>
                          <a:schemeClr val="tx1"/>
                        </a:solidFill>
                        <a:effectLst/>
                        <a:latin typeface="Calibri" pitchFamily="34" charset="0"/>
                        <a:ea typeface="Times New Roman" pitchFamily="18" charset="0"/>
                        <a:cs typeface="David" pitchFamily="34" charset="-79"/>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he-IL" sz="1400" b="0" i="0" u="none" strike="noStrike" cap="none" normalizeH="0" baseline="0" smtClean="0">
                          <a:ln>
                            <a:noFill/>
                          </a:ln>
                          <a:solidFill>
                            <a:schemeClr val="tx1"/>
                          </a:solidFill>
                          <a:effectLst/>
                          <a:latin typeface="Calibri" pitchFamily="34" charset="0"/>
                          <a:ea typeface="Times New Roman" pitchFamily="18" charset="0"/>
                          <a:cs typeface="David" pitchFamily="34" charset="-79"/>
                        </a:rPr>
                        <a:t>1,990</a:t>
                      </a:r>
                    </a:p>
                  </a:txBody>
                  <a:tcPr marL="9525" marR="9525" marT="9525"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he-IL" sz="1400" b="0" i="0" u="none" strike="noStrike" cap="none" normalizeH="0" baseline="0" smtClean="0">
                          <a:ln>
                            <a:noFill/>
                          </a:ln>
                          <a:solidFill>
                            <a:schemeClr val="tx1"/>
                          </a:solidFill>
                          <a:effectLst/>
                          <a:latin typeface="Calibri" pitchFamily="34" charset="0"/>
                          <a:ea typeface="Times New Roman" pitchFamily="18" charset="0"/>
                          <a:cs typeface="David" pitchFamily="34" charset="-79"/>
                        </a:rPr>
                        <a:t>597</a:t>
                      </a:r>
                    </a:p>
                  </a:txBody>
                  <a:tcPr marL="9525" marR="9525" marT="9525"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ctr" defTabSz="914400" rtl="1" eaLnBrk="1" fontAlgn="base" latinLnBrk="0" hangingPunct="1">
                        <a:lnSpc>
                          <a:spcPct val="150000"/>
                        </a:lnSpc>
                        <a:spcBef>
                          <a:spcPct val="0"/>
                        </a:spcBef>
                        <a:spcAft>
                          <a:spcPct val="0"/>
                        </a:spcAft>
                        <a:buClrTx/>
                        <a:buSzTx/>
                        <a:buFontTx/>
                        <a:buNone/>
                        <a:tabLst/>
                      </a:pPr>
                      <a:r>
                        <a:rPr kumimoji="0" lang="he-IL" sz="1400" b="0" i="0" u="none" strike="noStrike" cap="none" normalizeH="0" baseline="0" smtClean="0">
                          <a:ln>
                            <a:noFill/>
                          </a:ln>
                          <a:solidFill>
                            <a:schemeClr val="tx1"/>
                          </a:solidFill>
                          <a:effectLst/>
                          <a:latin typeface="Calibri" pitchFamily="34" charset="0"/>
                          <a:ea typeface="Times New Roman" pitchFamily="18" charset="0"/>
                          <a:cs typeface="David" pitchFamily="34" charset="-79"/>
                        </a:rPr>
                        <a:t>2,308</a:t>
                      </a:r>
                      <a:endParaRPr kumimoji="0" lang="en-US" sz="1400" b="0" i="0" u="none" strike="noStrike" cap="none" normalizeH="0" baseline="0" smtClean="0">
                        <a:ln>
                          <a:noFill/>
                        </a:ln>
                        <a:solidFill>
                          <a:schemeClr val="tx1"/>
                        </a:solidFill>
                        <a:effectLst/>
                        <a:latin typeface="Calibri" pitchFamily="34" charset="0"/>
                        <a:ea typeface="Times New Roman" pitchFamily="18" charset="0"/>
                        <a:cs typeface="David" pitchFamily="34" charset="-79"/>
                      </a:endParaRPr>
                    </a:p>
                  </a:txBody>
                  <a:tcPr marL="68580" marR="6858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ctr" defTabSz="914400" rtl="1" eaLnBrk="1" fontAlgn="base" latinLnBrk="0" hangingPunct="1">
                        <a:lnSpc>
                          <a:spcPct val="150000"/>
                        </a:lnSpc>
                        <a:spcBef>
                          <a:spcPct val="0"/>
                        </a:spcBef>
                        <a:spcAft>
                          <a:spcPct val="0"/>
                        </a:spcAft>
                        <a:buClrTx/>
                        <a:buSzTx/>
                        <a:buFontTx/>
                        <a:buNone/>
                        <a:tabLst/>
                      </a:pPr>
                      <a:r>
                        <a:rPr kumimoji="0" lang="he-IL" sz="1400" b="0" i="0" u="none" strike="noStrike" cap="none" normalizeH="0" baseline="0" smtClean="0">
                          <a:ln>
                            <a:noFill/>
                          </a:ln>
                          <a:solidFill>
                            <a:schemeClr val="tx1"/>
                          </a:solidFill>
                          <a:effectLst/>
                          <a:latin typeface="Calibri" pitchFamily="34" charset="0"/>
                          <a:ea typeface="Times New Roman" pitchFamily="18" charset="0"/>
                          <a:cs typeface="David" pitchFamily="34" charset="-79"/>
                        </a:rPr>
                        <a:t>692</a:t>
                      </a:r>
                      <a:endParaRPr kumimoji="0" lang="en-US" sz="1400" b="0" i="0" u="none" strike="noStrike" cap="none" normalizeH="0" baseline="0" smtClean="0">
                        <a:ln>
                          <a:noFill/>
                        </a:ln>
                        <a:solidFill>
                          <a:schemeClr val="tx1"/>
                        </a:solidFill>
                        <a:effectLst/>
                        <a:latin typeface="Calibri" pitchFamily="34" charset="0"/>
                        <a:ea typeface="Times New Roman" pitchFamily="18" charset="0"/>
                        <a:cs typeface="David" pitchFamily="34" charset="-79"/>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ctr" defTabSz="914400" rtl="1" eaLnBrk="1" fontAlgn="base" latinLnBrk="0" hangingPunct="1">
                        <a:lnSpc>
                          <a:spcPct val="150000"/>
                        </a:lnSpc>
                        <a:spcBef>
                          <a:spcPct val="0"/>
                        </a:spcBef>
                        <a:spcAft>
                          <a:spcPct val="0"/>
                        </a:spcAft>
                        <a:buClrTx/>
                        <a:buSzTx/>
                        <a:buFontTx/>
                        <a:buNone/>
                        <a:tabLst/>
                      </a:pPr>
                      <a:r>
                        <a:rPr kumimoji="0" lang="he-IL" sz="1400" b="0" i="0" u="none" strike="noStrike" cap="none" normalizeH="0" baseline="0" smtClean="0">
                          <a:ln>
                            <a:noFill/>
                          </a:ln>
                          <a:solidFill>
                            <a:schemeClr val="tx1"/>
                          </a:solidFill>
                          <a:effectLst/>
                          <a:latin typeface="Calibri" pitchFamily="34" charset="0"/>
                          <a:ea typeface="Times New Roman" pitchFamily="18" charset="0"/>
                          <a:cs typeface="David" pitchFamily="34" charset="-79"/>
                        </a:rPr>
                        <a:t>2,675</a:t>
                      </a:r>
                      <a:endParaRPr kumimoji="0" lang="en-US" sz="1400" b="0" i="0" u="none" strike="noStrike" cap="none" normalizeH="0" baseline="0" smtClean="0">
                        <a:ln>
                          <a:noFill/>
                        </a:ln>
                        <a:solidFill>
                          <a:schemeClr val="tx1"/>
                        </a:solidFill>
                        <a:effectLst/>
                        <a:latin typeface="Calibri" pitchFamily="34" charset="0"/>
                        <a:ea typeface="Times New Roman" pitchFamily="18" charset="0"/>
                        <a:cs typeface="David" pitchFamily="34" charset="-79"/>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ctr" defTabSz="914400" rtl="1" eaLnBrk="1" fontAlgn="base" latinLnBrk="0" hangingPunct="1">
                        <a:lnSpc>
                          <a:spcPct val="150000"/>
                        </a:lnSpc>
                        <a:spcBef>
                          <a:spcPct val="0"/>
                        </a:spcBef>
                        <a:spcAft>
                          <a:spcPct val="0"/>
                        </a:spcAft>
                        <a:buClrTx/>
                        <a:buSzTx/>
                        <a:buFontTx/>
                        <a:buNone/>
                        <a:tabLst/>
                      </a:pPr>
                      <a:r>
                        <a:rPr kumimoji="0" lang="he-IL" sz="1400" b="0" i="0" u="none" strike="noStrike" cap="none" normalizeH="0" baseline="0" smtClean="0">
                          <a:ln>
                            <a:noFill/>
                          </a:ln>
                          <a:solidFill>
                            <a:schemeClr val="tx1"/>
                          </a:solidFill>
                          <a:effectLst/>
                          <a:latin typeface="Calibri" pitchFamily="34" charset="0"/>
                          <a:ea typeface="Times New Roman" pitchFamily="18" charset="0"/>
                          <a:cs typeface="David" pitchFamily="34" charset="-79"/>
                        </a:rPr>
                        <a:t>803</a:t>
                      </a:r>
                      <a:endParaRPr kumimoji="0" lang="en-US" sz="1400" b="0" i="0" u="none" strike="noStrike" cap="none" normalizeH="0" baseline="0" smtClean="0">
                        <a:ln>
                          <a:noFill/>
                        </a:ln>
                        <a:solidFill>
                          <a:schemeClr val="tx1"/>
                        </a:solidFill>
                        <a:effectLst/>
                        <a:latin typeface="Calibri" pitchFamily="34" charset="0"/>
                        <a:ea typeface="Times New Roman" pitchFamily="18" charset="0"/>
                        <a:cs typeface="David" pitchFamily="34" charset="-79"/>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r>
              <a:tr h="411163">
                <a:tc>
                  <a:txBody>
                    <a:bodyPr/>
                    <a:lstStyle/>
                    <a:p>
                      <a:pPr marL="0" marR="0" lvl="0" indent="0" algn="ctr" defTabSz="914400" rtl="1" eaLnBrk="1" fontAlgn="base" latinLnBrk="0" hangingPunct="1">
                        <a:lnSpc>
                          <a:spcPct val="150000"/>
                        </a:lnSpc>
                        <a:spcBef>
                          <a:spcPct val="0"/>
                        </a:spcBef>
                        <a:spcAft>
                          <a:spcPct val="0"/>
                        </a:spcAft>
                        <a:buClrTx/>
                        <a:buSzTx/>
                        <a:buFontTx/>
                        <a:buNone/>
                        <a:tabLst/>
                      </a:pPr>
                      <a:r>
                        <a:rPr kumimoji="0" lang="he-IL" sz="1400" b="0" i="0" u="none" strike="noStrike" cap="none" normalizeH="0" baseline="0" dirty="0" smtClean="0">
                          <a:ln>
                            <a:noFill/>
                          </a:ln>
                          <a:solidFill>
                            <a:srgbClr val="FF0000"/>
                          </a:solidFill>
                          <a:effectLst/>
                          <a:latin typeface="Calibri" pitchFamily="34" charset="0"/>
                          <a:ea typeface="Times New Roman" pitchFamily="18" charset="0"/>
                          <a:cs typeface="David" pitchFamily="34" charset="-79"/>
                        </a:rPr>
                        <a:t>מחוז המרכז</a:t>
                      </a:r>
                      <a:endParaRPr kumimoji="0" lang="en-US" sz="1400" b="0" i="0" u="none" strike="noStrike" cap="none" normalizeH="0" baseline="0" dirty="0" smtClean="0">
                        <a:ln>
                          <a:noFill/>
                        </a:ln>
                        <a:solidFill>
                          <a:srgbClr val="FF0000"/>
                        </a:solidFill>
                        <a:effectLst/>
                        <a:latin typeface="Calibri" pitchFamily="34" charset="0"/>
                        <a:ea typeface="Times New Roman" pitchFamily="18" charset="0"/>
                        <a:cs typeface="David" pitchFamily="34" charset="-79"/>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he-IL" sz="1400" b="0" i="0" u="none" strike="noStrike" cap="none" normalizeH="0" baseline="0" dirty="0" smtClean="0">
                          <a:ln>
                            <a:noFill/>
                          </a:ln>
                          <a:solidFill>
                            <a:srgbClr val="FF0000"/>
                          </a:solidFill>
                          <a:effectLst/>
                          <a:latin typeface="Calibri" pitchFamily="34" charset="0"/>
                          <a:ea typeface="Times New Roman" pitchFamily="18" charset="0"/>
                          <a:cs typeface="David" pitchFamily="34" charset="-79"/>
                        </a:rPr>
                        <a:t>4,367</a:t>
                      </a:r>
                    </a:p>
                  </a:txBody>
                  <a:tcPr marL="9525" marR="9525" marT="9525"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he-IL" sz="1400" b="0" i="0" u="none" strike="noStrike" cap="none" normalizeH="0" baseline="0" smtClean="0">
                          <a:ln>
                            <a:noFill/>
                          </a:ln>
                          <a:solidFill>
                            <a:srgbClr val="FF0000"/>
                          </a:solidFill>
                          <a:effectLst/>
                          <a:latin typeface="Calibri" pitchFamily="34" charset="0"/>
                          <a:ea typeface="Times New Roman" pitchFamily="18" charset="0"/>
                          <a:cs typeface="David" pitchFamily="34" charset="-79"/>
                        </a:rPr>
                        <a:t>1,310</a:t>
                      </a:r>
                    </a:p>
                  </a:txBody>
                  <a:tcPr marL="9525" marR="9525" marT="9525"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1" eaLnBrk="1" fontAlgn="base" latinLnBrk="0" hangingPunct="1">
                        <a:lnSpc>
                          <a:spcPct val="150000"/>
                        </a:lnSpc>
                        <a:spcBef>
                          <a:spcPct val="0"/>
                        </a:spcBef>
                        <a:spcAft>
                          <a:spcPct val="0"/>
                        </a:spcAft>
                        <a:buClrTx/>
                        <a:buSzTx/>
                        <a:buFontTx/>
                        <a:buNone/>
                        <a:tabLst/>
                      </a:pPr>
                      <a:r>
                        <a:rPr kumimoji="0" lang="he-IL" sz="1400" b="0" i="0" u="none" strike="noStrike" cap="none" normalizeH="0" baseline="0" smtClean="0">
                          <a:ln>
                            <a:noFill/>
                          </a:ln>
                          <a:solidFill>
                            <a:srgbClr val="FF0000"/>
                          </a:solidFill>
                          <a:effectLst/>
                          <a:latin typeface="Calibri" pitchFamily="34" charset="0"/>
                          <a:ea typeface="Times New Roman" pitchFamily="18" charset="0"/>
                          <a:cs typeface="David" pitchFamily="34" charset="-79"/>
                        </a:rPr>
                        <a:t>5,063</a:t>
                      </a:r>
                      <a:endParaRPr kumimoji="0" lang="en-US" sz="1400" b="0" i="0" u="none" strike="noStrike" cap="none" normalizeH="0" baseline="0" smtClean="0">
                        <a:ln>
                          <a:noFill/>
                        </a:ln>
                        <a:solidFill>
                          <a:srgbClr val="FF0000"/>
                        </a:solidFill>
                        <a:effectLst/>
                        <a:latin typeface="Calibri" pitchFamily="34" charset="0"/>
                        <a:ea typeface="Times New Roman" pitchFamily="18" charset="0"/>
                        <a:cs typeface="David" pitchFamily="34" charset="-79"/>
                      </a:endParaRPr>
                    </a:p>
                  </a:txBody>
                  <a:tcPr marL="68580" marR="6858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1" eaLnBrk="1" fontAlgn="base" latinLnBrk="0" hangingPunct="1">
                        <a:lnSpc>
                          <a:spcPct val="150000"/>
                        </a:lnSpc>
                        <a:spcBef>
                          <a:spcPct val="0"/>
                        </a:spcBef>
                        <a:spcAft>
                          <a:spcPct val="0"/>
                        </a:spcAft>
                        <a:buClrTx/>
                        <a:buSzTx/>
                        <a:buFontTx/>
                        <a:buNone/>
                        <a:tabLst/>
                      </a:pPr>
                      <a:r>
                        <a:rPr kumimoji="0" lang="he-IL" sz="1400" b="0" i="0" u="none" strike="noStrike" cap="none" normalizeH="0" baseline="0" smtClean="0">
                          <a:ln>
                            <a:noFill/>
                          </a:ln>
                          <a:solidFill>
                            <a:srgbClr val="FF0000"/>
                          </a:solidFill>
                          <a:effectLst/>
                          <a:latin typeface="Calibri" pitchFamily="34" charset="0"/>
                          <a:ea typeface="Times New Roman" pitchFamily="18" charset="0"/>
                          <a:cs typeface="David" pitchFamily="34" charset="-79"/>
                        </a:rPr>
                        <a:t>1,519</a:t>
                      </a:r>
                      <a:endParaRPr kumimoji="0" lang="en-US" sz="1400" b="0" i="0" u="none" strike="noStrike" cap="none" normalizeH="0" baseline="0" smtClean="0">
                        <a:ln>
                          <a:noFill/>
                        </a:ln>
                        <a:solidFill>
                          <a:srgbClr val="FF0000"/>
                        </a:solidFill>
                        <a:effectLst/>
                        <a:latin typeface="Calibri" pitchFamily="34" charset="0"/>
                        <a:ea typeface="Times New Roman" pitchFamily="18" charset="0"/>
                        <a:cs typeface="David" pitchFamily="34" charset="-79"/>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1" eaLnBrk="1" fontAlgn="base" latinLnBrk="0" hangingPunct="1">
                        <a:lnSpc>
                          <a:spcPct val="150000"/>
                        </a:lnSpc>
                        <a:spcBef>
                          <a:spcPct val="0"/>
                        </a:spcBef>
                        <a:spcAft>
                          <a:spcPct val="0"/>
                        </a:spcAft>
                        <a:buClrTx/>
                        <a:buSzTx/>
                        <a:buFontTx/>
                        <a:buNone/>
                        <a:tabLst/>
                      </a:pPr>
                      <a:r>
                        <a:rPr kumimoji="0" lang="he-IL" sz="1400" b="0" i="0" u="none" strike="noStrike" cap="none" normalizeH="0" baseline="0" smtClean="0">
                          <a:ln>
                            <a:noFill/>
                          </a:ln>
                          <a:solidFill>
                            <a:srgbClr val="FF0000"/>
                          </a:solidFill>
                          <a:effectLst/>
                          <a:latin typeface="Calibri" pitchFamily="34" charset="0"/>
                          <a:ea typeface="Times New Roman" pitchFamily="18" charset="0"/>
                          <a:cs typeface="David" pitchFamily="34" charset="-79"/>
                        </a:rPr>
                        <a:t>5,869</a:t>
                      </a:r>
                      <a:endParaRPr kumimoji="0" lang="en-US" sz="1400" b="0" i="0" u="none" strike="noStrike" cap="none" normalizeH="0" baseline="0" smtClean="0">
                        <a:ln>
                          <a:noFill/>
                        </a:ln>
                        <a:solidFill>
                          <a:srgbClr val="FF0000"/>
                        </a:solidFill>
                        <a:effectLst/>
                        <a:latin typeface="Calibri" pitchFamily="34" charset="0"/>
                        <a:ea typeface="Times New Roman" pitchFamily="18" charset="0"/>
                        <a:cs typeface="David" pitchFamily="34" charset="-79"/>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1" eaLnBrk="1" fontAlgn="base" latinLnBrk="0" hangingPunct="1">
                        <a:lnSpc>
                          <a:spcPct val="150000"/>
                        </a:lnSpc>
                        <a:spcBef>
                          <a:spcPct val="0"/>
                        </a:spcBef>
                        <a:spcAft>
                          <a:spcPct val="0"/>
                        </a:spcAft>
                        <a:buClrTx/>
                        <a:buSzTx/>
                        <a:buFontTx/>
                        <a:buNone/>
                        <a:tabLst/>
                      </a:pPr>
                      <a:r>
                        <a:rPr kumimoji="0" lang="he-IL" sz="1400" b="0" i="0" u="none" strike="noStrike" cap="none" normalizeH="0" baseline="0" smtClean="0">
                          <a:ln>
                            <a:noFill/>
                          </a:ln>
                          <a:solidFill>
                            <a:srgbClr val="FF0000"/>
                          </a:solidFill>
                          <a:effectLst/>
                          <a:latin typeface="Calibri" pitchFamily="34" charset="0"/>
                          <a:ea typeface="Times New Roman" pitchFamily="18" charset="0"/>
                          <a:cs typeface="David" pitchFamily="34" charset="-79"/>
                        </a:rPr>
                        <a:t>1,761</a:t>
                      </a:r>
                      <a:endParaRPr kumimoji="0" lang="en-US" sz="1400" b="0" i="0" u="none" strike="noStrike" cap="none" normalizeH="0" baseline="0" smtClean="0">
                        <a:ln>
                          <a:noFill/>
                        </a:ln>
                        <a:solidFill>
                          <a:srgbClr val="FF0000"/>
                        </a:solidFill>
                        <a:effectLst/>
                        <a:latin typeface="Calibri" pitchFamily="34" charset="0"/>
                        <a:ea typeface="Times New Roman" pitchFamily="18" charset="0"/>
                        <a:cs typeface="David" pitchFamily="34" charset="-79"/>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r>
              <a:tr h="411163">
                <a:tc>
                  <a:txBody>
                    <a:bodyPr/>
                    <a:lstStyle/>
                    <a:p>
                      <a:pPr marL="0" marR="0" lvl="0" indent="0" algn="ctr" defTabSz="914400" rtl="1" eaLnBrk="1" fontAlgn="base" latinLnBrk="0" hangingPunct="1">
                        <a:lnSpc>
                          <a:spcPct val="150000"/>
                        </a:lnSpc>
                        <a:spcBef>
                          <a:spcPct val="0"/>
                        </a:spcBef>
                        <a:spcAft>
                          <a:spcPct val="0"/>
                        </a:spcAft>
                        <a:buClrTx/>
                        <a:buSzTx/>
                        <a:buFontTx/>
                        <a:buNone/>
                        <a:tabLst/>
                      </a:pPr>
                      <a:r>
                        <a:rPr kumimoji="0" lang="he-IL" sz="1400" b="0" i="0" u="none" strike="noStrike" cap="none" normalizeH="0" baseline="0" dirty="0" smtClean="0">
                          <a:ln>
                            <a:noFill/>
                          </a:ln>
                          <a:solidFill>
                            <a:srgbClr val="FF0000"/>
                          </a:solidFill>
                          <a:effectLst/>
                          <a:latin typeface="Calibri" pitchFamily="34" charset="0"/>
                          <a:ea typeface="Times New Roman" pitchFamily="18" charset="0"/>
                          <a:cs typeface="David" pitchFamily="34" charset="-79"/>
                        </a:rPr>
                        <a:t>מחוז ת"א</a:t>
                      </a:r>
                      <a:endParaRPr kumimoji="0" lang="en-US" sz="1400" b="0" i="0" u="none" strike="noStrike" cap="none" normalizeH="0" baseline="0" dirty="0" smtClean="0">
                        <a:ln>
                          <a:noFill/>
                        </a:ln>
                        <a:solidFill>
                          <a:srgbClr val="FF0000"/>
                        </a:solidFill>
                        <a:effectLst/>
                        <a:latin typeface="Calibri" pitchFamily="34" charset="0"/>
                        <a:ea typeface="Times New Roman" pitchFamily="18" charset="0"/>
                        <a:cs typeface="David" pitchFamily="34" charset="-79"/>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he-IL" sz="1400" b="0" i="0" u="none" strike="noStrike" cap="none" normalizeH="0" baseline="0" dirty="0" smtClean="0">
                          <a:ln>
                            <a:noFill/>
                          </a:ln>
                          <a:solidFill>
                            <a:srgbClr val="FF0000"/>
                          </a:solidFill>
                          <a:effectLst/>
                          <a:latin typeface="Calibri" pitchFamily="34" charset="0"/>
                          <a:ea typeface="Times New Roman" pitchFamily="18" charset="0"/>
                          <a:cs typeface="David" pitchFamily="34" charset="-79"/>
                        </a:rPr>
                        <a:t>2,827</a:t>
                      </a:r>
                    </a:p>
                  </a:txBody>
                  <a:tcPr marL="9525" marR="9525" marT="9525"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he-IL" sz="1400" b="0" i="0" u="none" strike="noStrike" cap="none" normalizeH="0" baseline="0" smtClean="0">
                          <a:ln>
                            <a:noFill/>
                          </a:ln>
                          <a:solidFill>
                            <a:srgbClr val="FF0000"/>
                          </a:solidFill>
                          <a:effectLst/>
                          <a:latin typeface="Calibri" pitchFamily="34" charset="0"/>
                          <a:ea typeface="Times New Roman" pitchFamily="18" charset="0"/>
                          <a:cs typeface="David" pitchFamily="34" charset="-79"/>
                        </a:rPr>
                        <a:t>848</a:t>
                      </a:r>
                    </a:p>
                  </a:txBody>
                  <a:tcPr marL="9525" marR="9525" marT="9525"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ctr" defTabSz="914400" rtl="1" eaLnBrk="1" fontAlgn="base" latinLnBrk="0" hangingPunct="1">
                        <a:lnSpc>
                          <a:spcPct val="150000"/>
                        </a:lnSpc>
                        <a:spcBef>
                          <a:spcPct val="0"/>
                        </a:spcBef>
                        <a:spcAft>
                          <a:spcPct val="0"/>
                        </a:spcAft>
                        <a:buClrTx/>
                        <a:buSzTx/>
                        <a:buFontTx/>
                        <a:buNone/>
                        <a:tabLst/>
                      </a:pPr>
                      <a:r>
                        <a:rPr kumimoji="0" lang="en-US" sz="1400" b="0" i="0" u="none" strike="noStrike" cap="none" normalizeH="0" baseline="0" smtClean="0">
                          <a:ln>
                            <a:noFill/>
                          </a:ln>
                          <a:solidFill>
                            <a:srgbClr val="FF0000"/>
                          </a:solidFill>
                          <a:effectLst/>
                          <a:latin typeface="David" pitchFamily="34" charset="-79"/>
                          <a:ea typeface="Times New Roman" pitchFamily="18" charset="0"/>
                          <a:cs typeface="David" pitchFamily="34" charset="-79"/>
                        </a:rPr>
                        <a:t> </a:t>
                      </a:r>
                      <a:r>
                        <a:rPr kumimoji="0" lang="he-IL" sz="1400" b="0" i="0" u="none" strike="noStrike" cap="none" normalizeH="0" baseline="0" smtClean="0">
                          <a:ln>
                            <a:noFill/>
                          </a:ln>
                          <a:solidFill>
                            <a:srgbClr val="FF0000"/>
                          </a:solidFill>
                          <a:effectLst/>
                          <a:latin typeface="David" pitchFamily="34" charset="-79"/>
                          <a:ea typeface="Times New Roman" pitchFamily="18" charset="0"/>
                          <a:cs typeface="David" pitchFamily="34" charset="-79"/>
                        </a:rPr>
                        <a:t>3,278</a:t>
                      </a:r>
                      <a:endParaRPr kumimoji="0" lang="en-US" sz="1400" b="0" i="0" u="none" strike="noStrike" cap="none" normalizeH="0" baseline="0" smtClean="0">
                        <a:ln>
                          <a:noFill/>
                        </a:ln>
                        <a:solidFill>
                          <a:srgbClr val="FF0000"/>
                        </a:solidFill>
                        <a:effectLst/>
                        <a:latin typeface="Calibri" pitchFamily="34" charset="0"/>
                        <a:ea typeface="Times New Roman" pitchFamily="18" charset="0"/>
                        <a:cs typeface="David" pitchFamily="34" charset="-79"/>
                      </a:endParaRPr>
                    </a:p>
                  </a:txBody>
                  <a:tcPr marL="68580" marR="6858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ctr" defTabSz="914400" rtl="1" eaLnBrk="1" fontAlgn="base" latinLnBrk="0" hangingPunct="1">
                        <a:lnSpc>
                          <a:spcPct val="150000"/>
                        </a:lnSpc>
                        <a:spcBef>
                          <a:spcPct val="0"/>
                        </a:spcBef>
                        <a:spcAft>
                          <a:spcPct val="0"/>
                        </a:spcAft>
                        <a:buClrTx/>
                        <a:buSzTx/>
                        <a:buFontTx/>
                        <a:buNone/>
                        <a:tabLst/>
                      </a:pPr>
                      <a:r>
                        <a:rPr kumimoji="0" lang="he-IL" sz="1400" b="0" i="0" u="none" strike="noStrike" cap="none" normalizeH="0" baseline="0" smtClean="0">
                          <a:ln>
                            <a:noFill/>
                          </a:ln>
                          <a:solidFill>
                            <a:srgbClr val="FF0000"/>
                          </a:solidFill>
                          <a:effectLst/>
                          <a:latin typeface="Calibri" pitchFamily="34" charset="0"/>
                          <a:ea typeface="Times New Roman" pitchFamily="18" charset="0"/>
                          <a:cs typeface="David" pitchFamily="34" charset="-79"/>
                        </a:rPr>
                        <a:t>983</a:t>
                      </a:r>
                      <a:endParaRPr kumimoji="0" lang="en-US" sz="1400" b="0" i="0" u="none" strike="noStrike" cap="none" normalizeH="0" baseline="0" smtClean="0">
                        <a:ln>
                          <a:noFill/>
                        </a:ln>
                        <a:solidFill>
                          <a:srgbClr val="FF0000"/>
                        </a:solidFill>
                        <a:effectLst/>
                        <a:latin typeface="Calibri" pitchFamily="34" charset="0"/>
                        <a:ea typeface="Times New Roman" pitchFamily="18" charset="0"/>
                        <a:cs typeface="David" pitchFamily="34" charset="-79"/>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ctr" defTabSz="914400" rtl="1" eaLnBrk="1" fontAlgn="base" latinLnBrk="0" hangingPunct="1">
                        <a:lnSpc>
                          <a:spcPct val="150000"/>
                        </a:lnSpc>
                        <a:spcBef>
                          <a:spcPct val="0"/>
                        </a:spcBef>
                        <a:spcAft>
                          <a:spcPct val="0"/>
                        </a:spcAft>
                        <a:buClrTx/>
                        <a:buSzTx/>
                        <a:buFontTx/>
                        <a:buNone/>
                        <a:tabLst/>
                      </a:pPr>
                      <a:r>
                        <a:rPr kumimoji="0" lang="he-IL" sz="1400" b="0" i="0" u="none" strike="noStrike" cap="none" normalizeH="0" baseline="0" smtClean="0">
                          <a:ln>
                            <a:noFill/>
                          </a:ln>
                          <a:solidFill>
                            <a:srgbClr val="FF0000"/>
                          </a:solidFill>
                          <a:effectLst/>
                          <a:latin typeface="Calibri" pitchFamily="34" charset="0"/>
                          <a:ea typeface="Times New Roman" pitchFamily="18" charset="0"/>
                          <a:cs typeface="David" pitchFamily="34" charset="-79"/>
                        </a:rPr>
                        <a:t>3,800</a:t>
                      </a:r>
                      <a:endParaRPr kumimoji="0" lang="en-US" sz="1400" b="0" i="0" u="none" strike="noStrike" cap="none" normalizeH="0" baseline="0" smtClean="0">
                        <a:ln>
                          <a:noFill/>
                        </a:ln>
                        <a:solidFill>
                          <a:srgbClr val="FF0000"/>
                        </a:solidFill>
                        <a:effectLst/>
                        <a:latin typeface="Calibri" pitchFamily="34" charset="0"/>
                        <a:ea typeface="Times New Roman" pitchFamily="18" charset="0"/>
                        <a:cs typeface="David" pitchFamily="34" charset="-79"/>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ctr" defTabSz="914400" rtl="1" eaLnBrk="1" fontAlgn="base" latinLnBrk="0" hangingPunct="1">
                        <a:lnSpc>
                          <a:spcPct val="150000"/>
                        </a:lnSpc>
                        <a:spcBef>
                          <a:spcPct val="0"/>
                        </a:spcBef>
                        <a:spcAft>
                          <a:spcPct val="0"/>
                        </a:spcAft>
                        <a:buClrTx/>
                        <a:buSzTx/>
                        <a:buFontTx/>
                        <a:buNone/>
                        <a:tabLst/>
                      </a:pPr>
                      <a:r>
                        <a:rPr kumimoji="0" lang="he-IL" sz="1400" b="0" i="0" u="none" strike="noStrike" cap="none" normalizeH="0" baseline="0" smtClean="0">
                          <a:ln>
                            <a:noFill/>
                          </a:ln>
                          <a:solidFill>
                            <a:srgbClr val="FF0000"/>
                          </a:solidFill>
                          <a:effectLst/>
                          <a:latin typeface="Calibri" pitchFamily="34" charset="0"/>
                          <a:ea typeface="Times New Roman" pitchFamily="18" charset="0"/>
                          <a:cs typeface="David" pitchFamily="34" charset="-79"/>
                        </a:rPr>
                        <a:t>1,140</a:t>
                      </a:r>
                      <a:endParaRPr kumimoji="0" lang="en-US" sz="1400" b="0" i="0" u="none" strike="noStrike" cap="none" normalizeH="0" baseline="0" smtClean="0">
                        <a:ln>
                          <a:noFill/>
                        </a:ln>
                        <a:solidFill>
                          <a:srgbClr val="FF0000"/>
                        </a:solidFill>
                        <a:effectLst/>
                        <a:latin typeface="Calibri" pitchFamily="34" charset="0"/>
                        <a:ea typeface="Times New Roman" pitchFamily="18" charset="0"/>
                        <a:cs typeface="David" pitchFamily="34" charset="-79"/>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r>
              <a:tr h="411163">
                <a:tc>
                  <a:txBody>
                    <a:bodyPr/>
                    <a:lstStyle/>
                    <a:p>
                      <a:pPr marL="0" marR="0" lvl="0" indent="0" algn="ctr" defTabSz="914400" rtl="1" eaLnBrk="1" fontAlgn="base" latinLnBrk="0" hangingPunct="1">
                        <a:lnSpc>
                          <a:spcPct val="150000"/>
                        </a:lnSpc>
                        <a:spcBef>
                          <a:spcPct val="0"/>
                        </a:spcBef>
                        <a:spcAft>
                          <a:spcPct val="0"/>
                        </a:spcAft>
                        <a:buClrTx/>
                        <a:buSzTx/>
                        <a:buFontTx/>
                        <a:buNone/>
                        <a:tabLst/>
                      </a:pPr>
                      <a:r>
                        <a:rPr kumimoji="0" lang="he-IL" sz="1400" b="0" i="0" u="none" strike="noStrike" cap="none" normalizeH="0" baseline="0" dirty="0" smtClean="0">
                          <a:ln>
                            <a:noFill/>
                          </a:ln>
                          <a:solidFill>
                            <a:schemeClr val="tx1"/>
                          </a:solidFill>
                          <a:effectLst/>
                          <a:latin typeface="Calibri" pitchFamily="34" charset="0"/>
                          <a:ea typeface="Times New Roman" pitchFamily="18" charset="0"/>
                          <a:cs typeface="David" pitchFamily="34" charset="-79"/>
                        </a:rPr>
                        <a:t>מחוז י-ם</a:t>
                      </a:r>
                      <a:endParaRPr kumimoji="0" lang="en-US" sz="1400" b="0" i="0" u="none" strike="noStrike" cap="none" normalizeH="0" baseline="0" dirty="0" smtClean="0">
                        <a:ln>
                          <a:noFill/>
                        </a:ln>
                        <a:solidFill>
                          <a:schemeClr val="tx1"/>
                        </a:solidFill>
                        <a:effectLst/>
                        <a:latin typeface="Calibri" pitchFamily="34" charset="0"/>
                        <a:ea typeface="Times New Roman" pitchFamily="18" charset="0"/>
                        <a:cs typeface="David" pitchFamily="34" charset="-79"/>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he-IL" sz="1400" b="0" i="0" u="none" strike="noStrike" cap="none" normalizeH="0" baseline="0" dirty="0" smtClean="0">
                          <a:ln>
                            <a:noFill/>
                          </a:ln>
                          <a:solidFill>
                            <a:schemeClr val="tx1"/>
                          </a:solidFill>
                          <a:effectLst/>
                          <a:latin typeface="Calibri" pitchFamily="34" charset="0"/>
                          <a:ea typeface="Times New Roman" pitchFamily="18" charset="0"/>
                          <a:cs typeface="David" pitchFamily="34" charset="-79"/>
                        </a:rPr>
                        <a:t>2,387</a:t>
                      </a:r>
                    </a:p>
                  </a:txBody>
                  <a:tcPr marL="9525" marR="9525" marT="9525"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he-IL" sz="1400" b="0" i="0" u="none" strike="noStrike" cap="none" normalizeH="0" baseline="0" smtClean="0">
                          <a:ln>
                            <a:noFill/>
                          </a:ln>
                          <a:solidFill>
                            <a:schemeClr val="tx1"/>
                          </a:solidFill>
                          <a:effectLst/>
                          <a:latin typeface="Calibri" pitchFamily="34" charset="0"/>
                          <a:ea typeface="Times New Roman" pitchFamily="18" charset="0"/>
                          <a:cs typeface="David" pitchFamily="34" charset="-79"/>
                        </a:rPr>
                        <a:t>716</a:t>
                      </a:r>
                    </a:p>
                  </a:txBody>
                  <a:tcPr marL="9525" marR="9525" marT="9525"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1" eaLnBrk="1" fontAlgn="base" latinLnBrk="0" hangingPunct="1">
                        <a:lnSpc>
                          <a:spcPct val="150000"/>
                        </a:lnSpc>
                        <a:spcBef>
                          <a:spcPct val="0"/>
                        </a:spcBef>
                        <a:spcAft>
                          <a:spcPct val="0"/>
                        </a:spcAft>
                        <a:buClrTx/>
                        <a:buSzTx/>
                        <a:buFontTx/>
                        <a:buNone/>
                        <a:tabLst/>
                      </a:pPr>
                      <a:r>
                        <a:rPr kumimoji="0" lang="he-IL" sz="1400" b="0" i="0" u="none" strike="noStrike" cap="none" normalizeH="0" baseline="0" smtClean="0">
                          <a:ln>
                            <a:noFill/>
                          </a:ln>
                          <a:solidFill>
                            <a:schemeClr val="tx1"/>
                          </a:solidFill>
                          <a:effectLst/>
                          <a:latin typeface="Calibri" pitchFamily="34" charset="0"/>
                          <a:ea typeface="Times New Roman" pitchFamily="18" charset="0"/>
                          <a:cs typeface="David" pitchFamily="34" charset="-79"/>
                        </a:rPr>
                        <a:t>2,767</a:t>
                      </a:r>
                      <a:endParaRPr kumimoji="0" lang="en-US" sz="1400" b="0" i="0" u="none" strike="noStrike" cap="none" normalizeH="0" baseline="0" smtClean="0">
                        <a:ln>
                          <a:noFill/>
                        </a:ln>
                        <a:solidFill>
                          <a:schemeClr val="tx1"/>
                        </a:solidFill>
                        <a:effectLst/>
                        <a:latin typeface="Calibri" pitchFamily="34" charset="0"/>
                        <a:ea typeface="Times New Roman" pitchFamily="18" charset="0"/>
                        <a:cs typeface="David" pitchFamily="34" charset="-79"/>
                      </a:endParaRPr>
                    </a:p>
                  </a:txBody>
                  <a:tcPr marL="68580" marR="6858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1" eaLnBrk="1" fontAlgn="base" latinLnBrk="0" hangingPunct="1">
                        <a:lnSpc>
                          <a:spcPct val="150000"/>
                        </a:lnSpc>
                        <a:spcBef>
                          <a:spcPct val="0"/>
                        </a:spcBef>
                        <a:spcAft>
                          <a:spcPct val="0"/>
                        </a:spcAft>
                        <a:buClrTx/>
                        <a:buSzTx/>
                        <a:buFontTx/>
                        <a:buNone/>
                        <a:tabLst/>
                      </a:pPr>
                      <a:r>
                        <a:rPr kumimoji="0" lang="he-IL" sz="1400" b="0" i="0" u="none" strike="noStrike" cap="none" normalizeH="0" baseline="0" smtClean="0">
                          <a:ln>
                            <a:noFill/>
                          </a:ln>
                          <a:solidFill>
                            <a:schemeClr val="tx1"/>
                          </a:solidFill>
                          <a:effectLst/>
                          <a:latin typeface="Calibri" pitchFamily="34" charset="0"/>
                          <a:ea typeface="Times New Roman" pitchFamily="18" charset="0"/>
                          <a:cs typeface="David" pitchFamily="34" charset="-79"/>
                        </a:rPr>
                        <a:t>830</a:t>
                      </a:r>
                      <a:endParaRPr kumimoji="0" lang="en-US" sz="1400" b="0" i="0" u="none" strike="noStrike" cap="none" normalizeH="0" baseline="0" smtClean="0">
                        <a:ln>
                          <a:noFill/>
                        </a:ln>
                        <a:solidFill>
                          <a:schemeClr val="tx1"/>
                        </a:solidFill>
                        <a:effectLst/>
                        <a:latin typeface="Calibri" pitchFamily="34" charset="0"/>
                        <a:ea typeface="Times New Roman" pitchFamily="18" charset="0"/>
                        <a:cs typeface="David" pitchFamily="34" charset="-79"/>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1" eaLnBrk="1" fontAlgn="base" latinLnBrk="0" hangingPunct="1">
                        <a:lnSpc>
                          <a:spcPct val="150000"/>
                        </a:lnSpc>
                        <a:spcBef>
                          <a:spcPct val="0"/>
                        </a:spcBef>
                        <a:spcAft>
                          <a:spcPct val="0"/>
                        </a:spcAft>
                        <a:buClrTx/>
                        <a:buSzTx/>
                        <a:buFontTx/>
                        <a:buNone/>
                        <a:tabLst/>
                      </a:pPr>
                      <a:r>
                        <a:rPr kumimoji="0" lang="he-IL" sz="1400" b="0" i="0" u="none" strike="noStrike" cap="none" normalizeH="0" baseline="0" smtClean="0">
                          <a:ln>
                            <a:noFill/>
                          </a:ln>
                          <a:solidFill>
                            <a:schemeClr val="tx1"/>
                          </a:solidFill>
                          <a:effectLst/>
                          <a:latin typeface="Calibri" pitchFamily="34" charset="0"/>
                          <a:ea typeface="Times New Roman" pitchFamily="18" charset="0"/>
                          <a:cs typeface="David" pitchFamily="34" charset="-79"/>
                        </a:rPr>
                        <a:t>3,208</a:t>
                      </a:r>
                      <a:endParaRPr kumimoji="0" lang="en-US" sz="1400" b="0" i="0" u="none" strike="noStrike" cap="none" normalizeH="0" baseline="0" smtClean="0">
                        <a:ln>
                          <a:noFill/>
                        </a:ln>
                        <a:solidFill>
                          <a:schemeClr val="tx1"/>
                        </a:solidFill>
                        <a:effectLst/>
                        <a:latin typeface="Calibri" pitchFamily="34" charset="0"/>
                        <a:ea typeface="Times New Roman" pitchFamily="18" charset="0"/>
                        <a:cs typeface="David" pitchFamily="34" charset="-79"/>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1" eaLnBrk="1" fontAlgn="base" latinLnBrk="0" hangingPunct="1">
                        <a:lnSpc>
                          <a:spcPct val="150000"/>
                        </a:lnSpc>
                        <a:spcBef>
                          <a:spcPct val="0"/>
                        </a:spcBef>
                        <a:spcAft>
                          <a:spcPct val="0"/>
                        </a:spcAft>
                        <a:buClrTx/>
                        <a:buSzTx/>
                        <a:buFontTx/>
                        <a:buNone/>
                        <a:tabLst/>
                      </a:pPr>
                      <a:r>
                        <a:rPr kumimoji="0" lang="he-IL" sz="1400" b="0" i="0" u="none" strike="noStrike" cap="none" normalizeH="0" baseline="0" smtClean="0">
                          <a:ln>
                            <a:noFill/>
                          </a:ln>
                          <a:solidFill>
                            <a:schemeClr val="tx1"/>
                          </a:solidFill>
                          <a:effectLst/>
                          <a:latin typeface="Calibri" pitchFamily="34" charset="0"/>
                          <a:ea typeface="Times New Roman" pitchFamily="18" charset="0"/>
                          <a:cs typeface="David" pitchFamily="34" charset="-79"/>
                        </a:rPr>
                        <a:t>962</a:t>
                      </a:r>
                      <a:endParaRPr kumimoji="0" lang="en-US" sz="1400" b="0" i="0" u="none" strike="noStrike" cap="none" normalizeH="0" baseline="0" smtClean="0">
                        <a:ln>
                          <a:noFill/>
                        </a:ln>
                        <a:solidFill>
                          <a:schemeClr val="tx1"/>
                        </a:solidFill>
                        <a:effectLst/>
                        <a:latin typeface="Calibri" pitchFamily="34" charset="0"/>
                        <a:ea typeface="Times New Roman" pitchFamily="18" charset="0"/>
                        <a:cs typeface="David" pitchFamily="34" charset="-79"/>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r>
              <a:tr h="411163">
                <a:tc>
                  <a:txBody>
                    <a:bodyPr/>
                    <a:lstStyle/>
                    <a:p>
                      <a:pPr marL="0" marR="0" lvl="0" indent="0" algn="ctr" defTabSz="914400" rtl="1" eaLnBrk="1" fontAlgn="base" latinLnBrk="0" hangingPunct="1">
                        <a:lnSpc>
                          <a:spcPct val="150000"/>
                        </a:lnSpc>
                        <a:spcBef>
                          <a:spcPct val="0"/>
                        </a:spcBef>
                        <a:spcAft>
                          <a:spcPct val="0"/>
                        </a:spcAft>
                        <a:buClrTx/>
                        <a:buSzTx/>
                        <a:buFontTx/>
                        <a:buNone/>
                        <a:tabLst/>
                      </a:pPr>
                      <a:r>
                        <a:rPr kumimoji="0" lang="he-IL" sz="1400" b="0" i="0" u="none" strike="noStrike" cap="none" normalizeH="0" baseline="0" dirty="0" smtClean="0">
                          <a:ln>
                            <a:noFill/>
                          </a:ln>
                          <a:solidFill>
                            <a:schemeClr val="tx1"/>
                          </a:solidFill>
                          <a:effectLst/>
                          <a:latin typeface="Calibri" pitchFamily="34" charset="0"/>
                          <a:ea typeface="Times New Roman" pitchFamily="18" charset="0"/>
                          <a:cs typeface="David" pitchFamily="34" charset="-79"/>
                        </a:rPr>
                        <a:t>מחוז דרום</a:t>
                      </a:r>
                      <a:endParaRPr kumimoji="0" lang="en-US" sz="1400" b="0" i="0" u="none" strike="noStrike" cap="none" normalizeH="0" baseline="0" dirty="0" smtClean="0">
                        <a:ln>
                          <a:noFill/>
                        </a:ln>
                        <a:solidFill>
                          <a:schemeClr val="tx1"/>
                        </a:solidFill>
                        <a:effectLst/>
                        <a:latin typeface="Calibri" pitchFamily="34" charset="0"/>
                        <a:ea typeface="Times New Roman" pitchFamily="18" charset="0"/>
                        <a:cs typeface="David" pitchFamily="34" charset="-79"/>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he-IL" sz="1400" b="0" i="0" u="none" strike="noStrike" cap="none" normalizeH="0" baseline="0" dirty="0" smtClean="0">
                          <a:ln>
                            <a:noFill/>
                          </a:ln>
                          <a:solidFill>
                            <a:schemeClr val="tx1"/>
                          </a:solidFill>
                          <a:effectLst/>
                          <a:latin typeface="Calibri" pitchFamily="34" charset="0"/>
                          <a:ea typeface="Times New Roman" pitchFamily="18" charset="0"/>
                          <a:cs typeface="David" pitchFamily="34" charset="-79"/>
                        </a:rPr>
                        <a:t>2,404</a:t>
                      </a:r>
                    </a:p>
                  </a:txBody>
                  <a:tcPr marL="9525" marR="9525" marT="9525"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he-IL" sz="1400" b="0" i="0" u="none" strike="noStrike" cap="none" normalizeH="0" baseline="0" smtClean="0">
                          <a:ln>
                            <a:noFill/>
                          </a:ln>
                          <a:solidFill>
                            <a:schemeClr val="tx1"/>
                          </a:solidFill>
                          <a:effectLst/>
                          <a:latin typeface="Calibri" pitchFamily="34" charset="0"/>
                          <a:ea typeface="Times New Roman" pitchFamily="18" charset="0"/>
                          <a:cs typeface="David" pitchFamily="34" charset="-79"/>
                        </a:rPr>
                        <a:t>721</a:t>
                      </a:r>
                    </a:p>
                  </a:txBody>
                  <a:tcPr marL="9525" marR="9525" marT="9525"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ctr" defTabSz="914400" rtl="1" eaLnBrk="1" fontAlgn="base" latinLnBrk="0" hangingPunct="1">
                        <a:lnSpc>
                          <a:spcPct val="150000"/>
                        </a:lnSpc>
                        <a:spcBef>
                          <a:spcPct val="0"/>
                        </a:spcBef>
                        <a:spcAft>
                          <a:spcPct val="0"/>
                        </a:spcAft>
                        <a:buClrTx/>
                        <a:buSzTx/>
                        <a:buFontTx/>
                        <a:buNone/>
                        <a:tabLst/>
                      </a:pPr>
                      <a:r>
                        <a:rPr kumimoji="0" lang="he-IL" sz="1400" b="0" i="0" u="none" strike="noStrike" cap="none" normalizeH="0" baseline="0" smtClean="0">
                          <a:ln>
                            <a:noFill/>
                          </a:ln>
                          <a:solidFill>
                            <a:schemeClr val="tx1"/>
                          </a:solidFill>
                          <a:effectLst/>
                          <a:latin typeface="Calibri" pitchFamily="34" charset="0"/>
                          <a:ea typeface="Times New Roman" pitchFamily="18" charset="0"/>
                          <a:cs typeface="David" pitchFamily="34" charset="-79"/>
                        </a:rPr>
                        <a:t>2,787</a:t>
                      </a:r>
                      <a:endParaRPr kumimoji="0" lang="en-US" sz="1400" b="0" i="0" u="none" strike="noStrike" cap="none" normalizeH="0" baseline="0" smtClean="0">
                        <a:ln>
                          <a:noFill/>
                        </a:ln>
                        <a:solidFill>
                          <a:schemeClr val="tx1"/>
                        </a:solidFill>
                        <a:effectLst/>
                        <a:latin typeface="Calibri" pitchFamily="34" charset="0"/>
                        <a:ea typeface="Times New Roman" pitchFamily="18" charset="0"/>
                        <a:cs typeface="David" pitchFamily="34" charset="-79"/>
                      </a:endParaRPr>
                    </a:p>
                  </a:txBody>
                  <a:tcPr marL="68580" marR="6858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ctr" defTabSz="914400" rtl="1" eaLnBrk="1" fontAlgn="base" latinLnBrk="0" hangingPunct="1">
                        <a:lnSpc>
                          <a:spcPct val="150000"/>
                        </a:lnSpc>
                        <a:spcBef>
                          <a:spcPct val="0"/>
                        </a:spcBef>
                        <a:spcAft>
                          <a:spcPct val="0"/>
                        </a:spcAft>
                        <a:buClrTx/>
                        <a:buSzTx/>
                        <a:buFontTx/>
                        <a:buNone/>
                        <a:tabLst/>
                      </a:pPr>
                      <a:r>
                        <a:rPr kumimoji="0" lang="he-IL" sz="1400" b="0" i="0" u="none" strike="noStrike" cap="none" normalizeH="0" baseline="0" smtClean="0">
                          <a:ln>
                            <a:noFill/>
                          </a:ln>
                          <a:solidFill>
                            <a:schemeClr val="tx1"/>
                          </a:solidFill>
                          <a:effectLst/>
                          <a:latin typeface="Calibri" pitchFamily="34" charset="0"/>
                          <a:ea typeface="Times New Roman" pitchFamily="18" charset="0"/>
                          <a:cs typeface="David" pitchFamily="34" charset="-79"/>
                        </a:rPr>
                        <a:t>836</a:t>
                      </a:r>
                      <a:endParaRPr kumimoji="0" lang="en-US" sz="1400" b="0" i="0" u="none" strike="noStrike" cap="none" normalizeH="0" baseline="0" smtClean="0">
                        <a:ln>
                          <a:noFill/>
                        </a:ln>
                        <a:solidFill>
                          <a:schemeClr val="tx1"/>
                        </a:solidFill>
                        <a:effectLst/>
                        <a:latin typeface="Calibri" pitchFamily="34" charset="0"/>
                        <a:ea typeface="Times New Roman" pitchFamily="18" charset="0"/>
                        <a:cs typeface="David" pitchFamily="34" charset="-79"/>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ctr" defTabSz="914400" rtl="1" eaLnBrk="1" fontAlgn="base" latinLnBrk="0" hangingPunct="1">
                        <a:lnSpc>
                          <a:spcPct val="150000"/>
                        </a:lnSpc>
                        <a:spcBef>
                          <a:spcPct val="0"/>
                        </a:spcBef>
                        <a:spcAft>
                          <a:spcPct val="0"/>
                        </a:spcAft>
                        <a:buClrTx/>
                        <a:buSzTx/>
                        <a:buFontTx/>
                        <a:buNone/>
                        <a:tabLst/>
                      </a:pPr>
                      <a:r>
                        <a:rPr kumimoji="0" lang="he-IL" sz="1400" b="0" i="0" u="none" strike="noStrike" cap="none" normalizeH="0" baseline="0" smtClean="0">
                          <a:ln>
                            <a:noFill/>
                          </a:ln>
                          <a:solidFill>
                            <a:schemeClr val="tx1"/>
                          </a:solidFill>
                          <a:effectLst/>
                          <a:latin typeface="Calibri" pitchFamily="34" charset="0"/>
                          <a:ea typeface="Times New Roman" pitchFamily="18" charset="0"/>
                          <a:cs typeface="David" pitchFamily="34" charset="-79"/>
                        </a:rPr>
                        <a:t>3,231</a:t>
                      </a:r>
                      <a:endParaRPr kumimoji="0" lang="en-US" sz="1400" b="0" i="0" u="none" strike="noStrike" cap="none" normalizeH="0" baseline="0" smtClean="0">
                        <a:ln>
                          <a:noFill/>
                        </a:ln>
                        <a:solidFill>
                          <a:schemeClr val="tx1"/>
                        </a:solidFill>
                        <a:effectLst/>
                        <a:latin typeface="Calibri" pitchFamily="34" charset="0"/>
                        <a:ea typeface="Times New Roman" pitchFamily="18" charset="0"/>
                        <a:cs typeface="David" pitchFamily="34" charset="-79"/>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ctr" defTabSz="914400" rtl="1" eaLnBrk="1" fontAlgn="base" latinLnBrk="0" hangingPunct="1">
                        <a:lnSpc>
                          <a:spcPct val="150000"/>
                        </a:lnSpc>
                        <a:spcBef>
                          <a:spcPct val="0"/>
                        </a:spcBef>
                        <a:spcAft>
                          <a:spcPct val="0"/>
                        </a:spcAft>
                        <a:buClrTx/>
                        <a:buSzTx/>
                        <a:buFontTx/>
                        <a:buNone/>
                        <a:tabLst/>
                      </a:pPr>
                      <a:r>
                        <a:rPr kumimoji="0" lang="he-IL" sz="1400" b="0" i="0" u="none" strike="noStrike" cap="none" normalizeH="0" baseline="0" smtClean="0">
                          <a:ln>
                            <a:noFill/>
                          </a:ln>
                          <a:solidFill>
                            <a:schemeClr val="tx1"/>
                          </a:solidFill>
                          <a:effectLst/>
                          <a:latin typeface="Calibri" pitchFamily="34" charset="0"/>
                          <a:ea typeface="Times New Roman" pitchFamily="18" charset="0"/>
                          <a:cs typeface="David" pitchFamily="34" charset="-79"/>
                        </a:rPr>
                        <a:t>969</a:t>
                      </a:r>
                      <a:endParaRPr kumimoji="0" lang="en-US" sz="1400" b="0" i="0" u="none" strike="noStrike" cap="none" normalizeH="0" baseline="0" smtClean="0">
                        <a:ln>
                          <a:noFill/>
                        </a:ln>
                        <a:solidFill>
                          <a:schemeClr val="tx1"/>
                        </a:solidFill>
                        <a:effectLst/>
                        <a:latin typeface="Calibri" pitchFamily="34" charset="0"/>
                        <a:ea typeface="Times New Roman" pitchFamily="18" charset="0"/>
                        <a:cs typeface="David" pitchFamily="34" charset="-79"/>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r>
              <a:tr h="412750">
                <a:tc>
                  <a:txBody>
                    <a:bodyPr/>
                    <a:lstStyle/>
                    <a:p>
                      <a:pPr marL="0" marR="0" lvl="0" indent="0" algn="ctr" defTabSz="914400" rtl="1" eaLnBrk="1" fontAlgn="base" latinLnBrk="0" hangingPunct="1">
                        <a:lnSpc>
                          <a:spcPct val="150000"/>
                        </a:lnSpc>
                        <a:spcBef>
                          <a:spcPct val="0"/>
                        </a:spcBef>
                        <a:spcAft>
                          <a:spcPct val="0"/>
                        </a:spcAft>
                        <a:buClrTx/>
                        <a:buSzTx/>
                        <a:buFontTx/>
                        <a:buNone/>
                        <a:tabLst/>
                      </a:pPr>
                      <a:r>
                        <a:rPr kumimoji="0" lang="he-IL" sz="1400" b="1" i="0" u="none" strike="noStrike" cap="none" normalizeH="0" baseline="0" dirty="0" smtClean="0">
                          <a:ln>
                            <a:noFill/>
                          </a:ln>
                          <a:solidFill>
                            <a:schemeClr val="tx1"/>
                          </a:solidFill>
                          <a:effectLst/>
                          <a:latin typeface="Calibri" pitchFamily="34" charset="0"/>
                          <a:ea typeface="Times New Roman" pitchFamily="18" charset="0"/>
                          <a:cs typeface="David" pitchFamily="34" charset="-79"/>
                        </a:rPr>
                        <a:t>סה"כ</a:t>
                      </a:r>
                      <a:endParaRPr kumimoji="0" lang="en-US" sz="1400" b="0" i="0" u="none" strike="noStrike" cap="none" normalizeH="0" baseline="0" dirty="0" smtClean="0">
                        <a:ln>
                          <a:noFill/>
                        </a:ln>
                        <a:solidFill>
                          <a:schemeClr val="tx1"/>
                        </a:solidFill>
                        <a:effectLst/>
                        <a:latin typeface="Calibri" pitchFamily="34" charset="0"/>
                        <a:ea typeface="Times New Roman" pitchFamily="18" charset="0"/>
                        <a:cs typeface="David" pitchFamily="34" charset="-79"/>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he-IL" sz="1400" b="1" i="0" u="none" strike="noStrike" cap="none" normalizeH="0" baseline="0" dirty="0" smtClean="0">
                          <a:ln>
                            <a:noFill/>
                          </a:ln>
                          <a:solidFill>
                            <a:schemeClr val="tx1"/>
                          </a:solidFill>
                          <a:effectLst/>
                          <a:latin typeface="Calibri" pitchFamily="34" charset="0"/>
                          <a:ea typeface="Times New Roman" pitchFamily="18" charset="0"/>
                          <a:cs typeface="David" pitchFamily="34" charset="-79"/>
                        </a:rPr>
                        <a:t>16,764</a:t>
                      </a:r>
                    </a:p>
                  </a:txBody>
                  <a:tcPr marL="9525" marR="9525" marT="9525"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he-IL" sz="1400" b="1" i="0" u="none" strike="noStrike" cap="none" normalizeH="0" baseline="0" dirty="0" smtClean="0">
                          <a:ln>
                            <a:noFill/>
                          </a:ln>
                          <a:solidFill>
                            <a:schemeClr val="tx1"/>
                          </a:solidFill>
                          <a:effectLst/>
                          <a:latin typeface="Calibri" pitchFamily="34" charset="0"/>
                          <a:ea typeface="Times New Roman" pitchFamily="18" charset="0"/>
                          <a:cs typeface="David" pitchFamily="34" charset="-79"/>
                        </a:rPr>
                        <a:t>5,029</a:t>
                      </a:r>
                    </a:p>
                  </a:txBody>
                  <a:tcPr marL="9525" marR="9525" marT="9525"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1" eaLnBrk="1" fontAlgn="base" latinLnBrk="0" hangingPunct="1">
                        <a:lnSpc>
                          <a:spcPct val="150000"/>
                        </a:lnSpc>
                        <a:spcBef>
                          <a:spcPct val="0"/>
                        </a:spcBef>
                        <a:spcAft>
                          <a:spcPct val="0"/>
                        </a:spcAft>
                        <a:buClrTx/>
                        <a:buSzTx/>
                        <a:buFontTx/>
                        <a:buNone/>
                        <a:tabLst/>
                      </a:pPr>
                      <a:r>
                        <a:rPr kumimoji="0" lang="he-IL" sz="1400" b="1" i="0" u="none" strike="noStrike" cap="none" normalizeH="0" baseline="0" dirty="0" smtClean="0">
                          <a:ln>
                            <a:noFill/>
                          </a:ln>
                          <a:solidFill>
                            <a:schemeClr val="tx1"/>
                          </a:solidFill>
                          <a:effectLst/>
                          <a:latin typeface="Calibri" pitchFamily="34" charset="0"/>
                          <a:ea typeface="Times New Roman" pitchFamily="18" charset="0"/>
                          <a:cs typeface="David" pitchFamily="34" charset="-79"/>
                        </a:rPr>
                        <a:t>19,434</a:t>
                      </a:r>
                      <a:endParaRPr kumimoji="0" lang="en-US" sz="1400" b="1" i="0" u="none" strike="noStrike" cap="none" normalizeH="0" baseline="0" dirty="0" smtClean="0">
                        <a:ln>
                          <a:noFill/>
                        </a:ln>
                        <a:solidFill>
                          <a:schemeClr val="tx1"/>
                        </a:solidFill>
                        <a:effectLst/>
                        <a:latin typeface="Calibri" pitchFamily="34" charset="0"/>
                        <a:ea typeface="Times New Roman" pitchFamily="18" charset="0"/>
                        <a:cs typeface="David" pitchFamily="34" charset="-79"/>
                      </a:endParaRPr>
                    </a:p>
                  </a:txBody>
                  <a:tcPr marL="68580" marR="6858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1" eaLnBrk="1" fontAlgn="base" latinLnBrk="0" hangingPunct="1">
                        <a:lnSpc>
                          <a:spcPct val="150000"/>
                        </a:lnSpc>
                        <a:spcBef>
                          <a:spcPct val="0"/>
                        </a:spcBef>
                        <a:spcAft>
                          <a:spcPct val="0"/>
                        </a:spcAft>
                        <a:buClrTx/>
                        <a:buSzTx/>
                        <a:buFontTx/>
                        <a:buNone/>
                        <a:tabLst/>
                      </a:pPr>
                      <a:r>
                        <a:rPr kumimoji="0" lang="he-IL" sz="1400" b="1" i="0" u="none" strike="noStrike" cap="none" normalizeH="0" baseline="0" dirty="0" smtClean="0">
                          <a:ln>
                            <a:noFill/>
                          </a:ln>
                          <a:solidFill>
                            <a:schemeClr val="tx1"/>
                          </a:solidFill>
                          <a:effectLst/>
                          <a:latin typeface="Calibri" pitchFamily="34" charset="0"/>
                          <a:ea typeface="Times New Roman" pitchFamily="18" charset="0"/>
                          <a:cs typeface="David" pitchFamily="34" charset="-79"/>
                        </a:rPr>
                        <a:t>5,830</a:t>
                      </a:r>
                      <a:endParaRPr kumimoji="0" lang="en-US" sz="1400" b="1" i="0" u="none" strike="noStrike" cap="none" normalizeH="0" baseline="0" dirty="0" smtClean="0">
                        <a:ln>
                          <a:noFill/>
                        </a:ln>
                        <a:solidFill>
                          <a:schemeClr val="tx1"/>
                        </a:solidFill>
                        <a:effectLst/>
                        <a:latin typeface="Calibri" pitchFamily="34" charset="0"/>
                        <a:ea typeface="Times New Roman" pitchFamily="18" charset="0"/>
                        <a:cs typeface="David" pitchFamily="34" charset="-79"/>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1" eaLnBrk="1" fontAlgn="base" latinLnBrk="0" hangingPunct="1">
                        <a:lnSpc>
                          <a:spcPct val="150000"/>
                        </a:lnSpc>
                        <a:spcBef>
                          <a:spcPct val="0"/>
                        </a:spcBef>
                        <a:spcAft>
                          <a:spcPct val="0"/>
                        </a:spcAft>
                        <a:buClrTx/>
                        <a:buSzTx/>
                        <a:buFontTx/>
                        <a:buNone/>
                        <a:tabLst/>
                      </a:pPr>
                      <a:r>
                        <a:rPr kumimoji="0" lang="he-IL" sz="1400" b="1" i="0" u="none" strike="noStrike" cap="none" normalizeH="0" baseline="0" dirty="0" smtClean="0">
                          <a:ln>
                            <a:noFill/>
                          </a:ln>
                          <a:solidFill>
                            <a:schemeClr val="tx1"/>
                          </a:solidFill>
                          <a:effectLst/>
                          <a:latin typeface="Calibri" pitchFamily="34" charset="0"/>
                          <a:ea typeface="Times New Roman" pitchFamily="18" charset="0"/>
                          <a:cs typeface="David" pitchFamily="34" charset="-79"/>
                        </a:rPr>
                        <a:t>22,530</a:t>
                      </a:r>
                      <a:endParaRPr kumimoji="0" lang="en-US" sz="1400" b="1" i="0" u="none" strike="noStrike" cap="none" normalizeH="0" baseline="0" dirty="0" smtClean="0">
                        <a:ln>
                          <a:noFill/>
                        </a:ln>
                        <a:solidFill>
                          <a:schemeClr val="tx1"/>
                        </a:solidFill>
                        <a:effectLst/>
                        <a:latin typeface="Calibri" pitchFamily="34" charset="0"/>
                        <a:ea typeface="Times New Roman" pitchFamily="18" charset="0"/>
                        <a:cs typeface="David" pitchFamily="34" charset="-79"/>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1" eaLnBrk="1" fontAlgn="base" latinLnBrk="0" hangingPunct="1">
                        <a:lnSpc>
                          <a:spcPct val="150000"/>
                        </a:lnSpc>
                        <a:spcBef>
                          <a:spcPct val="0"/>
                        </a:spcBef>
                        <a:spcAft>
                          <a:spcPct val="0"/>
                        </a:spcAft>
                        <a:buClrTx/>
                        <a:buSzTx/>
                        <a:buFontTx/>
                        <a:buNone/>
                        <a:tabLst/>
                      </a:pPr>
                      <a:r>
                        <a:rPr kumimoji="0" lang="he-IL" sz="1400" b="1" i="0" u="none" strike="noStrike" cap="none" normalizeH="0" baseline="0" dirty="0" smtClean="0">
                          <a:ln>
                            <a:noFill/>
                          </a:ln>
                          <a:solidFill>
                            <a:schemeClr val="tx1"/>
                          </a:solidFill>
                          <a:effectLst/>
                          <a:latin typeface="Calibri" pitchFamily="34" charset="0"/>
                          <a:ea typeface="Times New Roman" pitchFamily="18" charset="0"/>
                          <a:cs typeface="David" pitchFamily="34" charset="-79"/>
                        </a:rPr>
                        <a:t>6,759</a:t>
                      </a:r>
                      <a:endParaRPr kumimoji="0" lang="en-US" sz="1400" b="1" i="0" u="none" strike="noStrike" cap="none" normalizeH="0" baseline="0" dirty="0" smtClean="0">
                        <a:ln>
                          <a:noFill/>
                        </a:ln>
                        <a:solidFill>
                          <a:schemeClr val="tx1"/>
                        </a:solidFill>
                        <a:effectLst/>
                        <a:latin typeface="Calibri" pitchFamily="34" charset="0"/>
                        <a:ea typeface="Times New Roman" pitchFamily="18" charset="0"/>
                        <a:cs typeface="David" pitchFamily="34" charset="-79"/>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r>
            </a:tbl>
          </a:graphicData>
        </a:graphic>
      </p:graphicFrame>
      <p:sp>
        <p:nvSpPr>
          <p:cNvPr id="6" name="Rectangle 1"/>
          <p:cNvSpPr>
            <a:spLocks noChangeArrowheads="1"/>
          </p:cNvSpPr>
          <p:nvPr/>
        </p:nvSpPr>
        <p:spPr bwMode="auto">
          <a:xfrm>
            <a:off x="3492500" y="5589588"/>
            <a:ext cx="4784725" cy="730250"/>
          </a:xfrm>
          <a:prstGeom prst="rect">
            <a:avLst/>
          </a:prstGeom>
          <a:noFill/>
          <a:ln w="9525">
            <a:noFill/>
            <a:miter lim="800000"/>
            <a:headEnd/>
            <a:tailEnd/>
          </a:ln>
        </p:spPr>
        <p:txBody>
          <a:bodyPr wrap="none" anchor="ctr">
            <a:spAutoFit/>
          </a:bodyPr>
          <a:lstStyle/>
          <a:p>
            <a:r>
              <a:rPr lang="he-IL" sz="1400" dirty="0">
                <a:latin typeface="Arial" pitchFamily="34" charset="0"/>
                <a:cs typeface="Times New Roman" pitchFamily="18" charset="0"/>
              </a:rPr>
              <a:t>הנחות:</a:t>
            </a:r>
          </a:p>
          <a:p>
            <a:r>
              <a:rPr lang="he-IL" sz="1400" dirty="0">
                <a:latin typeface="Arial" pitchFamily="34" charset="0"/>
                <a:cs typeface="Times New Roman" pitchFamily="18" charset="0"/>
              </a:rPr>
              <a:t> 1. גידול שנתי בכמויות הפסולת 3%, כאשר כל תושב מייצר כ- 1.9 ק"ג ליום </a:t>
            </a:r>
          </a:p>
          <a:p>
            <a:r>
              <a:rPr lang="he-IL" sz="1400" dirty="0">
                <a:latin typeface="Arial" pitchFamily="34" charset="0"/>
                <a:cs typeface="Times New Roman" pitchFamily="18" charset="0"/>
              </a:rPr>
              <a:t> 2. כמות פסולת אורגנית מחושבת כ-30% מסך הפסולת המיוצרת.</a:t>
            </a:r>
          </a:p>
        </p:txBody>
      </p:sp>
      <p:sp>
        <p:nvSpPr>
          <p:cNvPr id="2" name="Footer Placeholder 1"/>
          <p:cNvSpPr>
            <a:spLocks noGrp="1"/>
          </p:cNvSpPr>
          <p:nvPr>
            <p:ph type="ftr" sz="quarter" idx="11"/>
          </p:nvPr>
        </p:nvSpPr>
        <p:spPr/>
        <p:txBody>
          <a:bodyPr/>
          <a:lstStyle/>
          <a:p>
            <a:r>
              <a:rPr lang="he-IL" smtClean="0"/>
              <a:t>חגית ספקוטי</a:t>
            </a:r>
            <a:endParaRPr lang="he-IL"/>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descr="DSCN0044"/>
          <p:cNvPicPr>
            <a:picLocks noChangeAspect="1" noChangeArrowheads="1"/>
          </p:cNvPicPr>
          <p:nvPr/>
        </p:nvPicPr>
        <p:blipFill>
          <a:blip r:embed="rId2" cstate="print"/>
          <a:srcRect/>
          <a:stretch>
            <a:fillRect/>
          </a:stretch>
        </p:blipFill>
        <p:spPr bwMode="auto">
          <a:xfrm>
            <a:off x="250825" y="260350"/>
            <a:ext cx="8583613" cy="6435725"/>
          </a:xfrm>
          <a:prstGeom prst="rect">
            <a:avLst/>
          </a:prstGeom>
          <a:noFill/>
          <a:ln w="9525">
            <a:noFill/>
            <a:miter lim="800000"/>
            <a:headEnd/>
            <a:tailEnd/>
          </a:ln>
        </p:spPr>
      </p:pic>
      <p:sp>
        <p:nvSpPr>
          <p:cNvPr id="2" name="Footer Placeholder 1"/>
          <p:cNvSpPr>
            <a:spLocks noGrp="1"/>
          </p:cNvSpPr>
          <p:nvPr>
            <p:ph type="ftr" sz="quarter" idx="11"/>
          </p:nvPr>
        </p:nvSpPr>
        <p:spPr/>
        <p:txBody>
          <a:bodyPr/>
          <a:lstStyle/>
          <a:p>
            <a:r>
              <a:rPr lang="he-IL" smtClean="0"/>
              <a:t>חגית ספקוטי</a:t>
            </a:r>
            <a:endParaRPr lang="he-IL"/>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1" descr="נזקי סחף מגידו 4"/>
          <p:cNvPicPr>
            <a:picLocks noChangeAspect="1" noChangeArrowheads="1"/>
          </p:cNvPicPr>
          <p:nvPr/>
        </p:nvPicPr>
        <p:blipFill>
          <a:blip r:embed="rId2" cstate="print"/>
          <a:srcRect t="4082"/>
          <a:stretch>
            <a:fillRect/>
          </a:stretch>
        </p:blipFill>
        <p:spPr bwMode="auto">
          <a:xfrm>
            <a:off x="357188" y="500063"/>
            <a:ext cx="8643937" cy="6072187"/>
          </a:xfrm>
          <a:prstGeom prst="rect">
            <a:avLst/>
          </a:prstGeom>
          <a:noFill/>
          <a:ln w="9525">
            <a:noFill/>
            <a:miter lim="800000"/>
            <a:headEnd/>
            <a:tailEnd/>
          </a:ln>
        </p:spPr>
      </p:pic>
      <p:sp>
        <p:nvSpPr>
          <p:cNvPr id="2" name="Footer Placeholder 1"/>
          <p:cNvSpPr>
            <a:spLocks noGrp="1"/>
          </p:cNvSpPr>
          <p:nvPr>
            <p:ph type="ftr" sz="quarter" idx="11"/>
          </p:nvPr>
        </p:nvSpPr>
        <p:spPr/>
        <p:txBody>
          <a:bodyPr/>
          <a:lstStyle/>
          <a:p>
            <a:r>
              <a:rPr lang="he-IL" smtClean="0"/>
              <a:t>חגית ספקוטי</a:t>
            </a:r>
            <a:endParaRPr lang="he-IL"/>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4"/>
          <p:cNvPicPr>
            <a:picLocks noChangeAspect="1" noChangeArrowheads="1"/>
          </p:cNvPicPr>
          <p:nvPr/>
        </p:nvPicPr>
        <p:blipFill>
          <a:blip r:embed="rId2" cstate="print"/>
          <a:srcRect l="6075" t="5959" r="5423" b="6331"/>
          <a:stretch>
            <a:fillRect/>
          </a:stretch>
        </p:blipFill>
        <p:spPr bwMode="auto">
          <a:xfrm>
            <a:off x="1857375" y="214313"/>
            <a:ext cx="5543550" cy="6402387"/>
          </a:xfrm>
          <a:prstGeom prst="rect">
            <a:avLst/>
          </a:prstGeom>
          <a:solidFill>
            <a:srgbClr val="FFFFCC"/>
          </a:solidFill>
          <a:ln w="9525">
            <a:noFill/>
            <a:miter lim="800000"/>
            <a:headEnd/>
            <a:tailEnd/>
          </a:ln>
        </p:spPr>
      </p:pic>
      <p:sp>
        <p:nvSpPr>
          <p:cNvPr id="2" name="Footer Placeholder 1"/>
          <p:cNvSpPr>
            <a:spLocks noGrp="1"/>
          </p:cNvSpPr>
          <p:nvPr>
            <p:ph type="ftr" sz="quarter" idx="11"/>
          </p:nvPr>
        </p:nvSpPr>
        <p:spPr/>
        <p:txBody>
          <a:bodyPr/>
          <a:lstStyle/>
          <a:p>
            <a:pPr>
              <a:defRPr/>
            </a:pPr>
            <a:r>
              <a:rPr lang="he-IL" smtClean="0"/>
              <a:t>חגית ספקוטי</a:t>
            </a:r>
            <a:endParaRPr lang="en-US"/>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Grp="1" noChangeAspect="1" noChangeArrowheads="1"/>
          </p:cNvPicPr>
          <p:nvPr>
            <p:ph sz="half" idx="2"/>
          </p:nvPr>
        </p:nvPicPr>
        <p:blipFill>
          <a:blip r:embed="rId2" cstate="print"/>
          <a:srcRect l="5450" t="7600" r="4549" b="57526"/>
          <a:stretch>
            <a:fillRect/>
          </a:stretch>
        </p:blipFill>
        <p:spPr bwMode="auto">
          <a:xfrm>
            <a:off x="493930" y="665582"/>
            <a:ext cx="7994390" cy="4923657"/>
          </a:xfrm>
          <a:prstGeom prst="rect">
            <a:avLst/>
          </a:prstGeom>
          <a:noFill/>
          <a:ln w="9525">
            <a:noFill/>
            <a:miter lim="800000"/>
            <a:headEnd/>
            <a:tailEnd/>
          </a:ln>
        </p:spPr>
      </p:pic>
      <p:sp>
        <p:nvSpPr>
          <p:cNvPr id="2" name="Footer Placeholder 1"/>
          <p:cNvSpPr>
            <a:spLocks noGrp="1"/>
          </p:cNvSpPr>
          <p:nvPr>
            <p:ph type="ftr" sz="quarter" idx="11"/>
          </p:nvPr>
        </p:nvSpPr>
        <p:spPr/>
        <p:txBody>
          <a:bodyPr/>
          <a:lstStyle/>
          <a:p>
            <a:pPr>
              <a:defRPr/>
            </a:pPr>
            <a:r>
              <a:rPr lang="he-IL" smtClean="0"/>
              <a:t>חגית ספקוטי</a:t>
            </a:r>
            <a:endParaRPr lang="en-US"/>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ctrTitle"/>
          </p:nvPr>
        </p:nvSpPr>
        <p:spPr>
          <a:xfrm>
            <a:off x="685800" y="381000"/>
            <a:ext cx="7772400" cy="1143000"/>
          </a:xfrm>
        </p:spPr>
        <p:txBody>
          <a:bodyPr/>
          <a:lstStyle/>
          <a:p>
            <a:r>
              <a:rPr lang="en-US" sz="5400" b="1" i="1">
                <a:solidFill>
                  <a:srgbClr val="FF0000"/>
                </a:solidFill>
                <a:effectLst>
                  <a:outerShdw blurRad="38100" dist="38100" dir="2700000" algn="tl">
                    <a:srgbClr val="000000"/>
                  </a:outerShdw>
                </a:effectLst>
              </a:rPr>
              <a:t>The soil is not just soil…</a:t>
            </a:r>
          </a:p>
        </p:txBody>
      </p:sp>
      <p:sp>
        <p:nvSpPr>
          <p:cNvPr id="70659" name="Rectangle 3"/>
          <p:cNvSpPr>
            <a:spLocks noGrp="1" noChangeArrowheads="1"/>
          </p:cNvSpPr>
          <p:nvPr>
            <p:ph type="subTitle" idx="1"/>
          </p:nvPr>
        </p:nvSpPr>
        <p:spPr/>
        <p:txBody>
          <a:bodyPr/>
          <a:lstStyle/>
          <a:p>
            <a:endParaRPr lang="he-IL"/>
          </a:p>
        </p:txBody>
      </p:sp>
      <p:grpSp>
        <p:nvGrpSpPr>
          <p:cNvPr id="2" name="Group 9"/>
          <p:cNvGrpSpPr>
            <a:grpSpLocks/>
          </p:cNvGrpSpPr>
          <p:nvPr/>
        </p:nvGrpSpPr>
        <p:grpSpPr bwMode="auto">
          <a:xfrm>
            <a:off x="1473200" y="1371600"/>
            <a:ext cx="7366000" cy="5038725"/>
            <a:chOff x="928" y="864"/>
            <a:chExt cx="4640" cy="3174"/>
          </a:xfrm>
        </p:grpSpPr>
        <p:pic>
          <p:nvPicPr>
            <p:cNvPr id="70661" name="Picture 5" descr="מבנה קרקע"/>
            <p:cNvPicPr>
              <a:picLocks noChangeAspect="1" noChangeArrowheads="1"/>
            </p:cNvPicPr>
            <p:nvPr/>
          </p:nvPicPr>
          <p:blipFill>
            <a:blip r:embed="rId3" cstate="print"/>
            <a:srcRect/>
            <a:stretch>
              <a:fillRect/>
            </a:stretch>
          </p:blipFill>
          <p:spPr bwMode="auto">
            <a:xfrm>
              <a:off x="928" y="864"/>
              <a:ext cx="3920" cy="3174"/>
            </a:xfrm>
            <a:prstGeom prst="rect">
              <a:avLst/>
            </a:prstGeom>
            <a:noFill/>
          </p:spPr>
        </p:pic>
        <p:grpSp>
          <p:nvGrpSpPr>
            <p:cNvPr id="3" name="Group 8"/>
            <p:cNvGrpSpPr>
              <a:grpSpLocks/>
            </p:cNvGrpSpPr>
            <p:nvPr/>
          </p:nvGrpSpPr>
          <p:grpSpPr bwMode="auto">
            <a:xfrm>
              <a:off x="4464" y="2064"/>
              <a:ext cx="1104" cy="384"/>
              <a:chOff x="4464" y="2064"/>
              <a:chExt cx="1104" cy="384"/>
            </a:xfrm>
          </p:grpSpPr>
          <p:sp>
            <p:nvSpPr>
              <p:cNvPr id="70662" name="Text Box 6"/>
              <p:cNvSpPr txBox="1">
                <a:spLocks noChangeArrowheads="1"/>
              </p:cNvSpPr>
              <p:nvPr/>
            </p:nvSpPr>
            <p:spPr bwMode="auto">
              <a:xfrm>
                <a:off x="4560" y="2112"/>
                <a:ext cx="1008" cy="288"/>
              </a:xfrm>
              <a:prstGeom prst="rect">
                <a:avLst/>
              </a:prstGeom>
              <a:noFill/>
              <a:ln w="9525">
                <a:noFill/>
                <a:miter lim="800000"/>
                <a:headEnd/>
                <a:tailEnd/>
              </a:ln>
              <a:effectLst/>
            </p:spPr>
            <p:txBody>
              <a:bodyPr>
                <a:spAutoFit/>
              </a:bodyPr>
              <a:lstStyle/>
              <a:p>
                <a:pPr algn="l">
                  <a:spcBef>
                    <a:spcPct val="50000"/>
                  </a:spcBef>
                </a:pPr>
                <a:r>
                  <a:rPr lang="en-US"/>
                  <a:t>0.2-2.0%</a:t>
                </a:r>
              </a:p>
            </p:txBody>
          </p:sp>
          <p:sp>
            <p:nvSpPr>
              <p:cNvPr id="70663" name="AutoShape 7"/>
              <p:cNvSpPr>
                <a:spLocks noChangeArrowheads="1"/>
              </p:cNvSpPr>
              <p:nvPr/>
            </p:nvSpPr>
            <p:spPr bwMode="auto">
              <a:xfrm>
                <a:off x="4464" y="2064"/>
                <a:ext cx="1008" cy="384"/>
              </a:xfrm>
              <a:prstGeom prst="wedgeRoundRectCallout">
                <a:avLst>
                  <a:gd name="adj1" fmla="val -183931"/>
                  <a:gd name="adj2" fmla="val 89324"/>
                  <a:gd name="adj3" fmla="val 16667"/>
                </a:avLst>
              </a:prstGeom>
              <a:noFill/>
              <a:ln w="57150">
                <a:solidFill>
                  <a:srgbClr val="FF0000"/>
                </a:solidFill>
                <a:miter lim="800000"/>
                <a:headEnd/>
                <a:tailEnd/>
              </a:ln>
              <a:effectLst/>
            </p:spPr>
            <p:txBody>
              <a:bodyPr/>
              <a:lstStyle/>
              <a:p>
                <a:endParaRPr lang="he-IL"/>
              </a:p>
            </p:txBody>
          </p:sp>
        </p:grpSp>
      </p:grpSp>
      <p:sp>
        <p:nvSpPr>
          <p:cNvPr id="4" name="Footer Placeholder 3"/>
          <p:cNvSpPr>
            <a:spLocks noGrp="1"/>
          </p:cNvSpPr>
          <p:nvPr>
            <p:ph type="ftr" sz="quarter" idx="11"/>
          </p:nvPr>
        </p:nvSpPr>
        <p:spPr/>
        <p:txBody>
          <a:bodyPr/>
          <a:lstStyle/>
          <a:p>
            <a:r>
              <a:rPr lang="he-IL" smtClean="0"/>
              <a:t>חגית ספקוטי</a:t>
            </a:r>
            <a:endParaRPr lang="he-IL"/>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331640" y="1196752"/>
            <a:ext cx="6480720" cy="4801314"/>
          </a:xfrm>
          <a:prstGeom prst="rect">
            <a:avLst/>
          </a:prstGeom>
        </p:spPr>
        <p:txBody>
          <a:bodyPr wrap="square">
            <a:spAutoFit/>
          </a:bodyPr>
          <a:lstStyle/>
          <a:p>
            <a:r>
              <a:rPr lang="he-IL" altLang="en-US" sz="3200" b="1" dirty="0" smtClean="0">
                <a:solidFill>
                  <a:srgbClr val="002060"/>
                </a:solidFill>
              </a:rPr>
              <a:t>תכולת יסודות בקומפוסט</a:t>
            </a:r>
          </a:p>
          <a:p>
            <a:endParaRPr lang="he-IL" sz="3200" b="1" dirty="0" smtClean="0">
              <a:solidFill>
                <a:srgbClr val="002060"/>
              </a:solidFill>
              <a:latin typeface="Arial" pitchFamily="34" charset="0"/>
              <a:ea typeface="Times New Roman" pitchFamily="18" charset="0"/>
              <a:cs typeface="David" pitchFamily="34" charset="-79"/>
            </a:endParaRPr>
          </a:p>
          <a:p>
            <a:r>
              <a:rPr lang="he-IL" sz="3200" b="1" dirty="0" smtClean="0">
                <a:solidFill>
                  <a:srgbClr val="002060"/>
                </a:solidFill>
                <a:latin typeface="Arial" pitchFamily="34" charset="0"/>
                <a:ea typeface="Times New Roman" pitchFamily="18" charset="0"/>
                <a:cs typeface="David" pitchFamily="34" charset="-79"/>
              </a:rPr>
              <a:t>חנקן –    2.5%</a:t>
            </a:r>
          </a:p>
          <a:p>
            <a:endParaRPr lang="he-IL" sz="3200" b="1" dirty="0" smtClean="0">
              <a:solidFill>
                <a:srgbClr val="002060"/>
              </a:solidFill>
              <a:latin typeface="Arial" pitchFamily="34" charset="0"/>
              <a:ea typeface="Times New Roman" pitchFamily="18" charset="0"/>
              <a:cs typeface="David" pitchFamily="34" charset="-79"/>
            </a:endParaRPr>
          </a:p>
          <a:p>
            <a:r>
              <a:rPr lang="he-IL" sz="3200" b="1" dirty="0" smtClean="0">
                <a:solidFill>
                  <a:srgbClr val="002060"/>
                </a:solidFill>
                <a:latin typeface="Arial" pitchFamily="34" charset="0"/>
                <a:ea typeface="Times New Roman" pitchFamily="18" charset="0"/>
                <a:cs typeface="David" pitchFamily="34" charset="-79"/>
              </a:rPr>
              <a:t>זרחן -     1.5%</a:t>
            </a:r>
          </a:p>
          <a:p>
            <a:endParaRPr lang="he-IL" sz="3200" b="1" dirty="0" smtClean="0">
              <a:solidFill>
                <a:srgbClr val="002060"/>
              </a:solidFill>
              <a:latin typeface="Arial" pitchFamily="34" charset="0"/>
              <a:ea typeface="Times New Roman" pitchFamily="18" charset="0"/>
              <a:cs typeface="David" pitchFamily="34" charset="-79"/>
            </a:endParaRPr>
          </a:p>
          <a:p>
            <a:r>
              <a:rPr lang="he-IL" sz="3200" b="1" dirty="0" smtClean="0">
                <a:solidFill>
                  <a:srgbClr val="002060"/>
                </a:solidFill>
                <a:latin typeface="Arial" pitchFamily="34" charset="0"/>
                <a:ea typeface="Times New Roman" pitchFamily="18" charset="0"/>
                <a:cs typeface="David" pitchFamily="34" charset="-79"/>
              </a:rPr>
              <a:t>אשלגן – 1.5%</a:t>
            </a:r>
          </a:p>
          <a:p>
            <a:endParaRPr lang="he-IL" sz="3200" b="1" dirty="0" smtClean="0">
              <a:solidFill>
                <a:srgbClr val="002060"/>
              </a:solidFill>
              <a:latin typeface="Arial" pitchFamily="34" charset="0"/>
              <a:ea typeface="Times New Roman" pitchFamily="18" charset="0"/>
              <a:cs typeface="David" pitchFamily="34" charset="-79"/>
            </a:endParaRPr>
          </a:p>
          <a:p>
            <a:r>
              <a:rPr lang="he-IL" sz="3200" b="1" dirty="0" err="1" smtClean="0">
                <a:solidFill>
                  <a:srgbClr val="002060"/>
                </a:solidFill>
                <a:latin typeface="Arial" pitchFamily="34" charset="0"/>
                <a:ea typeface="Times New Roman" pitchFamily="18" charset="0"/>
                <a:cs typeface="David" pitchFamily="34" charset="-79"/>
              </a:rPr>
              <a:t>מיקרואלמנטים</a:t>
            </a:r>
            <a:endParaRPr lang="he-IL" b="1" dirty="0" smtClean="0">
              <a:solidFill>
                <a:srgbClr val="002060"/>
              </a:solidFill>
              <a:latin typeface="Arial" pitchFamily="34" charset="0"/>
              <a:ea typeface="Times New Roman" pitchFamily="18" charset="0"/>
              <a:cs typeface="David" pitchFamily="34" charset="-79"/>
            </a:endParaRPr>
          </a:p>
          <a:p>
            <a:endParaRPr lang="he-IL" b="1" dirty="0" smtClean="0">
              <a:solidFill>
                <a:srgbClr val="002060"/>
              </a:solidFill>
              <a:latin typeface="Arial" pitchFamily="34" charset="0"/>
              <a:ea typeface="Times New Roman" pitchFamily="18" charset="0"/>
              <a:cs typeface="David" pitchFamily="34" charset="-79"/>
            </a:endParaRPr>
          </a:p>
        </p:txBody>
      </p:sp>
      <p:sp>
        <p:nvSpPr>
          <p:cNvPr id="2" name="Footer Placeholder 1"/>
          <p:cNvSpPr>
            <a:spLocks noGrp="1"/>
          </p:cNvSpPr>
          <p:nvPr>
            <p:ph type="ftr" sz="quarter" idx="11"/>
          </p:nvPr>
        </p:nvSpPr>
        <p:spPr/>
        <p:txBody>
          <a:bodyPr/>
          <a:lstStyle/>
          <a:p>
            <a:r>
              <a:rPr lang="he-IL" smtClean="0"/>
              <a:t>חגית ספקוטי</a:t>
            </a:r>
            <a:endParaRPr lang="he-IL"/>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2"/>
          <p:cNvSpPr>
            <a:spLocks noGrp="1" noChangeArrowheads="1"/>
          </p:cNvSpPr>
          <p:nvPr>
            <p:ph type="title"/>
          </p:nvPr>
        </p:nvSpPr>
        <p:spPr/>
        <p:txBody>
          <a:bodyPr>
            <a:normAutofit/>
          </a:bodyPr>
          <a:lstStyle/>
          <a:p>
            <a:r>
              <a:rPr lang="he-IL" sz="4000" b="1" dirty="0" smtClean="0">
                <a:solidFill>
                  <a:schemeClr val="tx2"/>
                </a:solidFill>
              </a:rPr>
              <a:t>קצב </a:t>
            </a:r>
            <a:r>
              <a:rPr lang="he-IL" sz="4000" b="1" dirty="0" err="1" smtClean="0">
                <a:solidFill>
                  <a:schemeClr val="tx2"/>
                </a:solidFill>
              </a:rPr>
              <a:t>מינרליזציה</a:t>
            </a:r>
            <a:r>
              <a:rPr lang="he-IL" sz="4000" b="1" dirty="0" smtClean="0">
                <a:solidFill>
                  <a:schemeClr val="tx2"/>
                </a:solidFill>
              </a:rPr>
              <a:t> של חנקן מקומפוסט בשל</a:t>
            </a:r>
            <a:endParaRPr lang="en-US" sz="4000" b="1" dirty="0">
              <a:solidFill>
                <a:schemeClr val="tx2"/>
              </a:solidFill>
            </a:endParaRPr>
          </a:p>
        </p:txBody>
      </p:sp>
      <p:sp>
        <p:nvSpPr>
          <p:cNvPr id="182278" name="Rectangle 6"/>
          <p:cNvSpPr>
            <a:spLocks noChangeArrowheads="1"/>
          </p:cNvSpPr>
          <p:nvPr/>
        </p:nvSpPr>
        <p:spPr bwMode="auto">
          <a:xfrm>
            <a:off x="467544" y="2060848"/>
            <a:ext cx="8229600" cy="4495800"/>
          </a:xfrm>
          <a:prstGeom prst="rect">
            <a:avLst/>
          </a:prstGeom>
          <a:noFill/>
          <a:ln w="9525">
            <a:noFill/>
            <a:miter lim="800000"/>
            <a:headEnd/>
            <a:tailEnd/>
          </a:ln>
          <a:effectLst/>
        </p:spPr>
        <p:txBody>
          <a:bodyPr/>
          <a:lstStyle/>
          <a:p>
            <a:pPr marL="342900" indent="-342900" rtl="0">
              <a:spcBef>
                <a:spcPct val="20000"/>
              </a:spcBef>
              <a:buClr>
                <a:schemeClr val="tx2"/>
              </a:buClr>
            </a:pPr>
            <a:r>
              <a:rPr lang="he-IL" sz="4000" dirty="0" smtClean="0">
                <a:solidFill>
                  <a:schemeClr val="tx2"/>
                </a:solidFill>
              </a:rPr>
              <a:t>שנה ראשונה</a:t>
            </a:r>
            <a:r>
              <a:rPr lang="en-US" sz="4000" dirty="0" smtClean="0">
                <a:solidFill>
                  <a:schemeClr val="tx2"/>
                </a:solidFill>
              </a:rPr>
              <a:t>       </a:t>
            </a:r>
            <a:r>
              <a:rPr lang="en-US" sz="3200" b="1" dirty="0" smtClean="0">
                <a:solidFill>
                  <a:srgbClr val="002060"/>
                </a:solidFill>
                <a:latin typeface="Arial" pitchFamily="34" charset="0"/>
                <a:ea typeface="Times New Roman" pitchFamily="18" charset="0"/>
                <a:cs typeface="David" pitchFamily="34" charset="-79"/>
              </a:rPr>
              <a:t>20-35%</a:t>
            </a:r>
          </a:p>
          <a:p>
            <a:pPr marL="342900" indent="-342900" rtl="0">
              <a:spcBef>
                <a:spcPct val="20000"/>
              </a:spcBef>
              <a:buClr>
                <a:schemeClr val="tx2"/>
              </a:buClr>
            </a:pPr>
            <a:r>
              <a:rPr lang="he-IL" sz="4000" dirty="0" smtClean="0">
                <a:solidFill>
                  <a:schemeClr val="tx2"/>
                </a:solidFill>
              </a:rPr>
              <a:t>         שנה </a:t>
            </a:r>
            <a:r>
              <a:rPr lang="he-IL" sz="4000" dirty="0" err="1" smtClean="0">
                <a:solidFill>
                  <a:schemeClr val="tx2"/>
                </a:solidFill>
              </a:rPr>
              <a:t>שניה</a:t>
            </a:r>
            <a:r>
              <a:rPr lang="en-US" sz="4000" dirty="0" smtClean="0">
                <a:solidFill>
                  <a:schemeClr val="tx2"/>
                </a:solidFill>
              </a:rPr>
              <a:t>  </a:t>
            </a:r>
            <a:r>
              <a:rPr lang="en-US" sz="3200" b="1" dirty="0" smtClean="0">
                <a:solidFill>
                  <a:srgbClr val="002060"/>
                </a:solidFill>
                <a:latin typeface="Arial" pitchFamily="34" charset="0"/>
                <a:ea typeface="Times New Roman" pitchFamily="18" charset="0"/>
                <a:cs typeface="David" pitchFamily="34" charset="-79"/>
              </a:rPr>
              <a:t>15%  </a:t>
            </a:r>
          </a:p>
          <a:p>
            <a:pPr marL="342900" indent="-342900" rtl="0">
              <a:spcBef>
                <a:spcPct val="20000"/>
              </a:spcBef>
              <a:buClr>
                <a:schemeClr val="tx2"/>
              </a:buClr>
            </a:pPr>
            <a:r>
              <a:rPr lang="he-IL" sz="4000" dirty="0" smtClean="0">
                <a:solidFill>
                  <a:schemeClr val="tx2"/>
                </a:solidFill>
              </a:rPr>
              <a:t>           שנה שלישית</a:t>
            </a:r>
            <a:r>
              <a:rPr lang="en-US" sz="4000" dirty="0" smtClean="0">
                <a:solidFill>
                  <a:schemeClr val="tx2"/>
                </a:solidFill>
              </a:rPr>
              <a:t> </a:t>
            </a:r>
            <a:r>
              <a:rPr lang="en-US" sz="3200" b="1" dirty="0" smtClean="0">
                <a:solidFill>
                  <a:srgbClr val="002060"/>
                </a:solidFill>
                <a:latin typeface="Arial" pitchFamily="34" charset="0"/>
                <a:ea typeface="Times New Roman" pitchFamily="18" charset="0"/>
                <a:cs typeface="David" pitchFamily="34" charset="-79"/>
              </a:rPr>
              <a:t>5%</a:t>
            </a:r>
          </a:p>
        </p:txBody>
      </p:sp>
      <p:sp>
        <p:nvSpPr>
          <p:cNvPr id="182279" name="Line 7"/>
          <p:cNvSpPr>
            <a:spLocks noChangeShapeType="1"/>
          </p:cNvSpPr>
          <p:nvPr/>
        </p:nvSpPr>
        <p:spPr bwMode="auto">
          <a:xfrm>
            <a:off x="0" y="1524000"/>
            <a:ext cx="9144000" cy="0"/>
          </a:xfrm>
          <a:prstGeom prst="line">
            <a:avLst/>
          </a:prstGeom>
          <a:noFill/>
          <a:ln w="38100">
            <a:solidFill>
              <a:srgbClr val="FFFF00"/>
            </a:solidFill>
            <a:round/>
            <a:headEnd/>
            <a:tailEnd/>
          </a:ln>
          <a:effectLst/>
        </p:spPr>
        <p:txBody>
          <a:bodyPr/>
          <a:lstStyle/>
          <a:p>
            <a:endParaRPr lang="he-IL"/>
          </a:p>
        </p:txBody>
      </p:sp>
      <p:sp>
        <p:nvSpPr>
          <p:cNvPr id="2" name="Footer Placeholder 1"/>
          <p:cNvSpPr>
            <a:spLocks noGrp="1"/>
          </p:cNvSpPr>
          <p:nvPr>
            <p:ph type="ftr" sz="quarter" idx="11"/>
          </p:nvPr>
        </p:nvSpPr>
        <p:spPr/>
        <p:txBody>
          <a:bodyPr/>
          <a:lstStyle/>
          <a:p>
            <a:r>
              <a:rPr lang="he-IL" smtClean="0"/>
              <a:t>חגית ספקוטי</a:t>
            </a:r>
            <a:endParaRPr lang="he-IL"/>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227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227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227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2278" grpId="0" uiExpand="1"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9922" name="Object 2"/>
          <p:cNvGraphicFramePr>
            <a:graphicFrameLocks noChangeAspect="1"/>
          </p:cNvGraphicFramePr>
          <p:nvPr/>
        </p:nvGraphicFramePr>
        <p:xfrm>
          <a:off x="1403648" y="908720"/>
          <a:ext cx="6782519" cy="4914079"/>
        </p:xfrm>
        <a:graphic>
          <a:graphicData uri="http://schemas.openxmlformats.org/presentationml/2006/ole">
            <mc:AlternateContent xmlns:mc="http://schemas.openxmlformats.org/markup-compatibility/2006">
              <mc:Choice xmlns:v="urn:schemas-microsoft-com:vml" Requires="v">
                <p:oleObj spid="_x0000_s67588" name="תרשים" r:id="rId4" imgW="4143451" imgH="1905000" progId="Excel.Sheet.8">
                  <p:embed/>
                </p:oleObj>
              </mc:Choice>
              <mc:Fallback>
                <p:oleObj name="תרשים" r:id="rId4" imgW="4143451" imgH="1905000" progId="Excel.Sheet.8">
                  <p:embed/>
                  <p:pic>
                    <p:nvPicPr>
                      <p:cNvPr id="0" name="Picture 2"/>
                      <p:cNvPicPr>
                        <a:picLocks noRot="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03648" y="908720"/>
                        <a:ext cx="6782519" cy="4914079"/>
                      </a:xfrm>
                      <a:prstGeom prst="rect">
                        <a:avLst/>
                      </a:prstGeom>
                      <a:noFill/>
                      <a:ln>
                        <a:noFill/>
                      </a:ln>
                      <a:extLst>
                        <a:ext uri="{909E8E84-426E-40DD-AFC4-6F175D3DCCD1}">
                          <a14:hiddenFill xmlns:a14="http://schemas.microsoft.com/office/drawing/2010/main">
                            <a:solidFill>
                              <a:srgbClr val="000000"/>
                            </a:solidFill>
                          </a14:hiddenFill>
                        </a:ext>
                        <a:ext uri="{91240B29-F687-4F45-9708-019B960494DF}">
                          <a14:hiddenLine xmlns:a14="http://schemas.microsoft.com/office/drawing/2010/main" w="1">
                            <a:solidFill>
                              <a:srgbClr val="FFFFFF"/>
                            </a:solidFill>
                            <a:miter lim="800000"/>
                            <a:headEnd/>
                            <a:tailEnd/>
                          </a14:hiddenLine>
                        </a:ext>
                      </a:extLst>
                    </p:spPr>
                  </p:pic>
                </p:oleObj>
              </mc:Fallback>
            </mc:AlternateContent>
          </a:graphicData>
        </a:graphic>
      </p:graphicFrame>
      <p:sp>
        <p:nvSpPr>
          <p:cNvPr id="209931" name="Rectangle 11"/>
          <p:cNvSpPr>
            <a:spLocks noChangeArrowheads="1"/>
          </p:cNvSpPr>
          <p:nvPr/>
        </p:nvSpPr>
        <p:spPr bwMode="auto">
          <a:xfrm>
            <a:off x="-80963" y="228600"/>
            <a:ext cx="9344026" cy="685800"/>
          </a:xfrm>
          <a:prstGeom prst="rect">
            <a:avLst/>
          </a:prstGeom>
          <a:noFill/>
          <a:ln w="9525">
            <a:noFill/>
            <a:miter lim="800000"/>
            <a:headEnd/>
            <a:tailEnd/>
          </a:ln>
          <a:effectLst/>
        </p:spPr>
        <p:txBody>
          <a:bodyPr lIns="109419" tIns="54876" rIns="109419" bIns="54876" anchor="ctr"/>
          <a:lstStyle/>
          <a:p>
            <a:pPr algn="ctr">
              <a:lnSpc>
                <a:spcPct val="75000"/>
              </a:lnSpc>
            </a:pPr>
            <a:r>
              <a:rPr lang="he-IL" sz="4400" b="1" dirty="0" smtClean="0">
                <a:solidFill>
                  <a:srgbClr val="002060"/>
                </a:solidFill>
                <a:latin typeface="+mj-lt"/>
                <a:ea typeface="+mj-ea"/>
                <a:cs typeface="+mj-cs"/>
              </a:rPr>
              <a:t>יבול כללי - עגבניות</a:t>
            </a:r>
            <a:r>
              <a:rPr lang="en-US" sz="4400" b="1" dirty="0">
                <a:solidFill>
                  <a:srgbClr val="FFFF00"/>
                </a:solidFill>
                <a:effectLst>
                  <a:outerShdw blurRad="38100" dist="38100" dir="2700000" algn="tl">
                    <a:srgbClr val="000000"/>
                  </a:outerShdw>
                </a:effectLst>
              </a:rPr>
              <a:t/>
            </a:r>
            <a:br>
              <a:rPr lang="en-US" sz="4400" b="1" dirty="0">
                <a:solidFill>
                  <a:srgbClr val="FFFF00"/>
                </a:solidFill>
                <a:effectLst>
                  <a:outerShdw blurRad="38100" dist="38100" dir="2700000" algn="tl">
                    <a:srgbClr val="000000"/>
                  </a:outerShdw>
                </a:effectLst>
              </a:rPr>
            </a:br>
            <a:endParaRPr lang="en-US" sz="4400" b="1" dirty="0">
              <a:solidFill>
                <a:srgbClr val="FFFF00"/>
              </a:solidFill>
              <a:effectLst>
                <a:outerShdw blurRad="38100" dist="38100" dir="2700000" algn="tl">
                  <a:srgbClr val="000000"/>
                </a:outerShdw>
              </a:effectLst>
            </a:endParaRPr>
          </a:p>
        </p:txBody>
      </p:sp>
      <p:sp>
        <p:nvSpPr>
          <p:cNvPr id="209932" name="Text Box 12"/>
          <p:cNvSpPr txBox="1">
            <a:spLocks noChangeArrowheads="1"/>
          </p:cNvSpPr>
          <p:nvPr/>
        </p:nvSpPr>
        <p:spPr bwMode="auto">
          <a:xfrm rot="16200000">
            <a:off x="-1318418" y="3327112"/>
            <a:ext cx="3581400" cy="584775"/>
          </a:xfrm>
          <a:prstGeom prst="rect">
            <a:avLst/>
          </a:prstGeom>
          <a:noFill/>
          <a:ln w="12700">
            <a:noFill/>
            <a:miter lim="800000"/>
            <a:headEnd type="none" w="sm" len="sm"/>
            <a:tailEnd type="none" w="sm" len="sm"/>
          </a:ln>
          <a:effectLst/>
        </p:spPr>
        <p:txBody>
          <a:bodyPr>
            <a:spAutoFit/>
          </a:bodyPr>
          <a:lstStyle/>
          <a:p>
            <a:pPr algn="ctr" rtl="0"/>
            <a:r>
              <a:rPr lang="en-US" sz="3200" b="1" dirty="0" smtClean="0">
                <a:solidFill>
                  <a:srgbClr val="002060"/>
                </a:solidFill>
                <a:latin typeface="+mj-lt"/>
                <a:ea typeface="+mj-ea"/>
                <a:cs typeface="+mj-cs"/>
              </a:rPr>
              <a:t>Yield (ton/</a:t>
            </a:r>
            <a:r>
              <a:rPr lang="en-US" sz="3200" b="1" dirty="0" err="1" smtClean="0">
                <a:solidFill>
                  <a:srgbClr val="002060"/>
                </a:solidFill>
                <a:latin typeface="+mj-lt"/>
                <a:ea typeface="+mj-ea"/>
                <a:cs typeface="+mj-cs"/>
              </a:rPr>
              <a:t>dunam</a:t>
            </a:r>
            <a:r>
              <a:rPr lang="en-US" sz="3200" b="1" dirty="0" smtClean="0">
                <a:solidFill>
                  <a:schemeClr val="tx2"/>
                </a:solidFill>
                <a:latin typeface="+mj-lt"/>
                <a:ea typeface="+mj-ea"/>
                <a:cs typeface="+mj-cs"/>
              </a:rPr>
              <a:t>)</a:t>
            </a:r>
          </a:p>
        </p:txBody>
      </p:sp>
      <p:sp>
        <p:nvSpPr>
          <p:cNvPr id="209933" name="Text Box 13"/>
          <p:cNvSpPr txBox="1">
            <a:spLocks noChangeArrowheads="1"/>
          </p:cNvSpPr>
          <p:nvPr/>
        </p:nvSpPr>
        <p:spPr bwMode="auto">
          <a:xfrm>
            <a:off x="2667000" y="6202363"/>
            <a:ext cx="5029200" cy="579437"/>
          </a:xfrm>
          <a:prstGeom prst="rect">
            <a:avLst/>
          </a:prstGeom>
          <a:noFill/>
          <a:ln w="12700">
            <a:noFill/>
            <a:miter lim="800000"/>
            <a:headEnd type="none" w="sm" len="sm"/>
            <a:tailEnd type="none" w="sm" len="sm"/>
          </a:ln>
          <a:effectLst/>
        </p:spPr>
        <p:txBody>
          <a:bodyPr>
            <a:spAutoFit/>
          </a:bodyPr>
          <a:lstStyle/>
          <a:p>
            <a:pPr algn="ctr" rtl="0"/>
            <a:r>
              <a:rPr lang="en-US" sz="3200" b="1" dirty="0" smtClean="0">
                <a:solidFill>
                  <a:srgbClr val="002060"/>
                </a:solidFill>
                <a:latin typeface="+mj-lt"/>
                <a:ea typeface="+mj-ea"/>
                <a:cs typeface="+mj-cs"/>
              </a:rPr>
              <a:t>Compost level (m3/</a:t>
            </a:r>
            <a:r>
              <a:rPr lang="en-US" sz="3200" b="1" dirty="0" err="1" smtClean="0">
                <a:solidFill>
                  <a:srgbClr val="002060"/>
                </a:solidFill>
                <a:latin typeface="+mj-lt"/>
                <a:ea typeface="+mj-ea"/>
                <a:cs typeface="+mj-cs"/>
              </a:rPr>
              <a:t>dunam</a:t>
            </a:r>
            <a:r>
              <a:rPr lang="en-US" sz="3200" b="1" dirty="0" smtClean="0">
                <a:solidFill>
                  <a:srgbClr val="002060"/>
                </a:solidFill>
                <a:latin typeface="+mj-lt"/>
                <a:ea typeface="+mj-ea"/>
                <a:cs typeface="+mj-cs"/>
              </a:rPr>
              <a:t>)</a:t>
            </a:r>
          </a:p>
        </p:txBody>
      </p:sp>
      <p:sp>
        <p:nvSpPr>
          <p:cNvPr id="209936" name="Rectangle 16"/>
          <p:cNvSpPr>
            <a:spLocks noChangeArrowheads="1"/>
          </p:cNvSpPr>
          <p:nvPr/>
        </p:nvSpPr>
        <p:spPr bwMode="auto">
          <a:xfrm>
            <a:off x="685800" y="762000"/>
            <a:ext cx="2895600" cy="1143000"/>
          </a:xfrm>
          <a:prstGeom prst="rect">
            <a:avLst/>
          </a:prstGeom>
          <a:noFill/>
          <a:ln w="9525">
            <a:noFill/>
            <a:miter lim="800000"/>
            <a:headEnd/>
            <a:tailEnd/>
          </a:ln>
          <a:effectLst/>
        </p:spPr>
        <p:txBody>
          <a:bodyPr lIns="109419" tIns="54876" rIns="109419" bIns="54876" anchor="ctr"/>
          <a:lstStyle/>
          <a:p>
            <a:pPr algn="ctr">
              <a:lnSpc>
                <a:spcPct val="75000"/>
              </a:lnSpc>
            </a:pPr>
            <a:r>
              <a:rPr lang="en-US" sz="2000" b="1" dirty="0">
                <a:solidFill>
                  <a:srgbClr val="660033"/>
                </a:solidFill>
                <a:effectLst>
                  <a:outerShdw blurRad="38100" dist="38100" dir="2700000" algn="tl">
                    <a:srgbClr val="000000"/>
                  </a:outerShdw>
                </a:effectLst>
              </a:rPr>
              <a:t>Second year</a:t>
            </a:r>
            <a:r>
              <a:rPr lang="he-IL" sz="2000" b="1" dirty="0">
                <a:solidFill>
                  <a:srgbClr val="660033"/>
                </a:solidFill>
                <a:effectLst>
                  <a:outerShdw blurRad="38100" dist="38100" dir="2700000" algn="tl">
                    <a:srgbClr val="000000"/>
                  </a:outerShdw>
                </a:effectLst>
              </a:rPr>
              <a:t> </a:t>
            </a:r>
            <a:endParaRPr lang="en-US" sz="2000" b="1" dirty="0">
              <a:solidFill>
                <a:srgbClr val="660033"/>
              </a:solidFill>
              <a:effectLst>
                <a:outerShdw blurRad="38100" dist="38100" dir="2700000" algn="tl">
                  <a:srgbClr val="000000"/>
                </a:outerShdw>
              </a:effectLst>
            </a:endParaRPr>
          </a:p>
        </p:txBody>
      </p:sp>
      <p:sp>
        <p:nvSpPr>
          <p:cNvPr id="21" name="TextBox 20"/>
          <p:cNvSpPr txBox="1"/>
          <p:nvPr/>
        </p:nvSpPr>
        <p:spPr>
          <a:xfrm>
            <a:off x="539552" y="5877272"/>
            <a:ext cx="2016224" cy="646331"/>
          </a:xfrm>
          <a:prstGeom prst="rect">
            <a:avLst/>
          </a:prstGeom>
          <a:noFill/>
        </p:spPr>
        <p:txBody>
          <a:bodyPr wrap="square" rtlCol="1">
            <a:spAutoFit/>
          </a:bodyPr>
          <a:lstStyle/>
          <a:p>
            <a:r>
              <a:rPr lang="he-IL" dirty="0" smtClean="0">
                <a:solidFill>
                  <a:srgbClr val="FF0000"/>
                </a:solidFill>
              </a:rPr>
              <a:t>אדום</a:t>
            </a:r>
            <a:r>
              <a:rPr lang="he-IL" dirty="0" smtClean="0"/>
              <a:t> 7.5 </a:t>
            </a:r>
          </a:p>
          <a:p>
            <a:r>
              <a:rPr lang="he-IL" dirty="0" smtClean="0">
                <a:solidFill>
                  <a:schemeClr val="tx2"/>
                </a:solidFill>
              </a:rPr>
              <a:t>כחול </a:t>
            </a:r>
            <a:r>
              <a:rPr lang="he-IL" dirty="0" smtClean="0"/>
              <a:t> 15</a:t>
            </a:r>
            <a:endParaRPr lang="he-IL" dirty="0"/>
          </a:p>
        </p:txBody>
      </p:sp>
      <p:sp>
        <p:nvSpPr>
          <p:cNvPr id="2" name="Footer Placeholder 1"/>
          <p:cNvSpPr>
            <a:spLocks noGrp="1"/>
          </p:cNvSpPr>
          <p:nvPr>
            <p:ph type="ftr" sz="quarter" idx="11"/>
          </p:nvPr>
        </p:nvSpPr>
        <p:spPr/>
        <p:txBody>
          <a:bodyPr/>
          <a:lstStyle/>
          <a:p>
            <a:r>
              <a:rPr lang="he-IL" smtClean="0"/>
              <a:t>חגית ספקוטי</a:t>
            </a:r>
            <a:endParaRPr lang="en-US"/>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p:cNvPicPr>
            <a:picLocks noGrp="1" noChangeAspect="1" noChangeArrowheads="1"/>
          </p:cNvPicPr>
          <p:nvPr>
            <p:ph/>
          </p:nvPr>
        </p:nvPicPr>
        <p:blipFill>
          <a:blip r:embed="rId2" cstate="print"/>
          <a:srcRect/>
          <a:stretch>
            <a:fillRect/>
          </a:stretch>
        </p:blipFill>
        <p:spPr bwMode="auto">
          <a:xfrm>
            <a:off x="539553" y="228599"/>
            <a:ext cx="8228474" cy="6171355"/>
          </a:xfrm>
          <a:prstGeom prst="rect">
            <a:avLst/>
          </a:prstGeom>
          <a:noFill/>
          <a:ln w="9525">
            <a:solidFill>
              <a:srgbClr val="FFFF00"/>
            </a:solidFill>
            <a:miter lim="800000"/>
            <a:headEnd/>
            <a:tailEnd/>
          </a:ln>
          <a:effectLst/>
        </p:spPr>
      </p:pic>
      <p:sp>
        <p:nvSpPr>
          <p:cNvPr id="4" name="Down Arrow 3"/>
          <p:cNvSpPr/>
          <p:nvPr/>
        </p:nvSpPr>
        <p:spPr>
          <a:xfrm>
            <a:off x="1187624" y="1340768"/>
            <a:ext cx="288032" cy="18002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5" name="Down Arrow 4"/>
          <p:cNvSpPr/>
          <p:nvPr/>
        </p:nvSpPr>
        <p:spPr>
          <a:xfrm>
            <a:off x="3707904" y="1196752"/>
            <a:ext cx="288032" cy="18002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2" name="Footer Placeholder 1"/>
          <p:cNvSpPr>
            <a:spLocks noGrp="1"/>
          </p:cNvSpPr>
          <p:nvPr>
            <p:ph type="ftr" sz="quarter" idx="11"/>
          </p:nvPr>
        </p:nvSpPr>
        <p:spPr/>
        <p:txBody>
          <a:bodyPr/>
          <a:lstStyle/>
          <a:p>
            <a:r>
              <a:rPr lang="he-IL" smtClean="0"/>
              <a:t>חגית ספקוטי</a:t>
            </a: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27584" y="548680"/>
            <a:ext cx="6984776" cy="4924425"/>
          </a:xfrm>
          <a:prstGeom prst="rect">
            <a:avLst/>
          </a:prstGeom>
        </p:spPr>
        <p:txBody>
          <a:bodyPr wrap="square">
            <a:spAutoFit/>
          </a:bodyPr>
          <a:lstStyle/>
          <a:p>
            <a:r>
              <a:rPr lang="he-IL" altLang="en-US" sz="4400" b="1" dirty="0" smtClean="0">
                <a:solidFill>
                  <a:srgbClr val="002060"/>
                </a:solidFill>
              </a:rPr>
              <a:t>סיכום- יתרונות הקומפוסט</a:t>
            </a:r>
          </a:p>
          <a:p>
            <a:endParaRPr lang="he-IL" sz="2800" b="1" dirty="0" smtClean="0">
              <a:solidFill>
                <a:srgbClr val="002060"/>
              </a:solidFill>
              <a:latin typeface="Arial" pitchFamily="34" charset="0"/>
              <a:ea typeface="Times New Roman" pitchFamily="18" charset="0"/>
              <a:cs typeface="David" pitchFamily="34" charset="-79"/>
            </a:endParaRPr>
          </a:p>
          <a:p>
            <a:r>
              <a:rPr lang="he-IL" sz="2800" b="1" dirty="0" smtClean="0">
                <a:solidFill>
                  <a:srgbClr val="002060"/>
                </a:solidFill>
                <a:latin typeface="Arial" pitchFamily="34" charset="0"/>
                <a:ea typeface="Times New Roman" pitchFamily="18" charset="0"/>
                <a:cs typeface="David" pitchFamily="34" charset="-79"/>
              </a:rPr>
              <a:t>שיפור מבנה</a:t>
            </a:r>
          </a:p>
          <a:p>
            <a:endParaRPr lang="he-IL" sz="2800" b="1" dirty="0" smtClean="0">
              <a:solidFill>
                <a:srgbClr val="002060"/>
              </a:solidFill>
              <a:latin typeface="Arial" pitchFamily="34" charset="0"/>
              <a:ea typeface="Times New Roman" pitchFamily="18" charset="0"/>
              <a:cs typeface="David" pitchFamily="34" charset="-79"/>
            </a:endParaRPr>
          </a:p>
          <a:p>
            <a:r>
              <a:rPr lang="he-IL" sz="2800" b="1" dirty="0" smtClean="0">
                <a:solidFill>
                  <a:srgbClr val="002060"/>
                </a:solidFill>
                <a:latin typeface="Arial" pitchFamily="34" charset="0"/>
                <a:ea typeface="Times New Roman" pitchFamily="18" charset="0"/>
                <a:cs typeface="David" pitchFamily="34" charset="-79"/>
              </a:rPr>
              <a:t>הזנת הצמח – מכיל חומרי הזנה, מגביר זמינות, עידוד צמיחה</a:t>
            </a:r>
          </a:p>
          <a:p>
            <a:endParaRPr lang="he-IL" sz="2800" b="1" dirty="0" smtClean="0">
              <a:solidFill>
                <a:srgbClr val="002060"/>
              </a:solidFill>
              <a:latin typeface="Arial" pitchFamily="34" charset="0"/>
              <a:ea typeface="Times New Roman" pitchFamily="18" charset="0"/>
              <a:cs typeface="David" pitchFamily="34" charset="-79"/>
            </a:endParaRPr>
          </a:p>
          <a:p>
            <a:r>
              <a:rPr lang="he-IL" sz="2800" b="1" dirty="0" smtClean="0">
                <a:solidFill>
                  <a:srgbClr val="002060"/>
                </a:solidFill>
                <a:latin typeface="Arial" pitchFamily="34" charset="0"/>
                <a:ea typeface="Times New Roman" pitchFamily="18" charset="0"/>
                <a:cs typeface="David" pitchFamily="34" charset="-79"/>
              </a:rPr>
              <a:t>דיכוי מחלות צמחים</a:t>
            </a:r>
          </a:p>
          <a:p>
            <a:endParaRPr lang="he-IL" sz="2800" b="1" dirty="0" smtClean="0">
              <a:solidFill>
                <a:srgbClr val="002060"/>
              </a:solidFill>
              <a:latin typeface="Arial" pitchFamily="34" charset="0"/>
              <a:ea typeface="Times New Roman" pitchFamily="18" charset="0"/>
              <a:cs typeface="David" pitchFamily="34" charset="-79"/>
            </a:endParaRPr>
          </a:p>
          <a:p>
            <a:endParaRPr lang="he-IL" sz="2800" b="1" dirty="0" smtClean="0">
              <a:solidFill>
                <a:srgbClr val="002060"/>
              </a:solidFill>
              <a:latin typeface="Arial" pitchFamily="34" charset="0"/>
              <a:ea typeface="Times New Roman" pitchFamily="18" charset="0"/>
              <a:cs typeface="David" pitchFamily="34" charset="-79"/>
            </a:endParaRPr>
          </a:p>
          <a:p>
            <a:endParaRPr lang="he-IL" dirty="0" smtClean="0">
              <a:latin typeface="Arial" pitchFamily="34" charset="0"/>
              <a:ea typeface="Times New Roman" pitchFamily="18" charset="0"/>
              <a:cs typeface="David" pitchFamily="34" charset="-79"/>
            </a:endParaRPr>
          </a:p>
        </p:txBody>
      </p:sp>
      <p:sp>
        <p:nvSpPr>
          <p:cNvPr id="2" name="Footer Placeholder 1"/>
          <p:cNvSpPr>
            <a:spLocks noGrp="1"/>
          </p:cNvSpPr>
          <p:nvPr>
            <p:ph type="ftr" sz="quarter" idx="11"/>
          </p:nvPr>
        </p:nvSpPr>
        <p:spPr/>
        <p:txBody>
          <a:bodyPr/>
          <a:lstStyle/>
          <a:p>
            <a:r>
              <a:rPr lang="he-IL" smtClean="0"/>
              <a:t>חגית ספקוטי</a:t>
            </a:r>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e-IL"/>
          </a:p>
        </p:txBody>
      </p:sp>
      <p:pic>
        <p:nvPicPr>
          <p:cNvPr id="19458" name="Picture 2" descr="C:\Users\noshem\Desktop\למצגת\hydrant-trash-t1.jpg"/>
          <p:cNvPicPr>
            <a:picLocks noGrp="1" noChangeAspect="1" noChangeArrowheads="1"/>
          </p:cNvPicPr>
          <p:nvPr>
            <p:ph idx="1"/>
          </p:nvPr>
        </p:nvPicPr>
        <p:blipFill>
          <a:blip r:embed="rId2" cstate="print"/>
          <a:srcRect/>
          <a:stretch>
            <a:fillRect/>
          </a:stretch>
        </p:blipFill>
        <p:spPr bwMode="auto">
          <a:xfrm>
            <a:off x="5480735" y="548680"/>
            <a:ext cx="3663265" cy="5515478"/>
          </a:xfrm>
          <a:prstGeom prst="rect">
            <a:avLst/>
          </a:prstGeom>
          <a:noFill/>
        </p:spPr>
      </p:pic>
      <p:pic>
        <p:nvPicPr>
          <p:cNvPr id="19460" name="Picture 4" descr="http://www.greenecoservices.com/wp-content/uploads/2009/07/wasted-food.gif"/>
          <p:cNvPicPr>
            <a:picLocks noChangeAspect="1" noChangeArrowheads="1"/>
          </p:cNvPicPr>
          <p:nvPr/>
        </p:nvPicPr>
        <p:blipFill>
          <a:blip r:embed="rId3" cstate="print"/>
          <a:srcRect/>
          <a:stretch>
            <a:fillRect/>
          </a:stretch>
        </p:blipFill>
        <p:spPr bwMode="auto">
          <a:xfrm>
            <a:off x="-1" y="2996952"/>
            <a:ext cx="5791571" cy="3861048"/>
          </a:xfrm>
          <a:prstGeom prst="rect">
            <a:avLst/>
          </a:prstGeom>
          <a:noFill/>
        </p:spPr>
      </p:pic>
      <p:pic>
        <p:nvPicPr>
          <p:cNvPr id="8" name="Picture 4"/>
          <p:cNvPicPr>
            <a:picLocks noChangeAspect="1" noChangeArrowheads="1"/>
          </p:cNvPicPr>
          <p:nvPr/>
        </p:nvPicPr>
        <p:blipFill>
          <a:blip r:embed="rId4" cstate="print"/>
          <a:srcRect/>
          <a:stretch>
            <a:fillRect/>
          </a:stretch>
        </p:blipFill>
        <p:spPr>
          <a:xfrm>
            <a:off x="0" y="1"/>
            <a:ext cx="5796136" cy="4118476"/>
          </a:xfrm>
          <a:prstGeom prst="rect">
            <a:avLst/>
          </a:prstGeom>
        </p:spPr>
      </p:pic>
      <p:sp>
        <p:nvSpPr>
          <p:cNvPr id="3" name="Footer Placeholder 2"/>
          <p:cNvSpPr>
            <a:spLocks noGrp="1"/>
          </p:cNvSpPr>
          <p:nvPr>
            <p:ph type="ftr" sz="quarter" idx="11"/>
          </p:nvPr>
        </p:nvSpPr>
        <p:spPr/>
        <p:txBody>
          <a:bodyPr/>
          <a:lstStyle/>
          <a:p>
            <a:r>
              <a:rPr lang="he-IL" smtClean="0"/>
              <a:t>חגית ספקוטי</a:t>
            </a:r>
            <a:endParaRPr lang="he-IL"/>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9458"/>
                                        </p:tgtEl>
                                        <p:attrNameLst>
                                          <p:attrName>style.visibility</p:attrName>
                                        </p:attrNameLst>
                                      </p:cBhvr>
                                      <p:to>
                                        <p:strVal val="visible"/>
                                      </p:to>
                                    </p:set>
                                    <p:anim calcmode="lin" valueType="num">
                                      <p:cBhvr additive="base">
                                        <p:cTn id="7" dur="500" fill="hold"/>
                                        <p:tgtEl>
                                          <p:spTgt spid="19458"/>
                                        </p:tgtEl>
                                        <p:attrNameLst>
                                          <p:attrName>ppt_x</p:attrName>
                                        </p:attrNameLst>
                                      </p:cBhvr>
                                      <p:tavLst>
                                        <p:tav tm="0">
                                          <p:val>
                                            <p:strVal val="#ppt_x"/>
                                          </p:val>
                                        </p:tav>
                                        <p:tav tm="100000">
                                          <p:val>
                                            <p:strVal val="#ppt_x"/>
                                          </p:val>
                                        </p:tav>
                                      </p:tavLst>
                                    </p:anim>
                                    <p:anim calcmode="lin" valueType="num">
                                      <p:cBhvr additive="base">
                                        <p:cTn id="8" dur="500" fill="hold"/>
                                        <p:tgtEl>
                                          <p:spTgt spid="1945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descr="1"/>
          <p:cNvPicPr>
            <a:picLocks noChangeAspect="1" noChangeArrowheads="1"/>
          </p:cNvPicPr>
          <p:nvPr/>
        </p:nvPicPr>
        <p:blipFill>
          <a:blip r:embed="rId2" cstate="print"/>
          <a:srcRect/>
          <a:stretch>
            <a:fillRect/>
          </a:stretch>
        </p:blipFill>
        <p:spPr bwMode="auto">
          <a:xfrm>
            <a:off x="3429000" y="908720"/>
            <a:ext cx="5715000" cy="3416300"/>
          </a:xfrm>
          <a:prstGeom prst="rect">
            <a:avLst/>
          </a:prstGeom>
          <a:noFill/>
          <a:ln w="38100">
            <a:solidFill>
              <a:srgbClr val="00CC00"/>
            </a:solidFill>
            <a:miter lim="800000"/>
            <a:headEnd/>
            <a:tailEnd/>
          </a:ln>
        </p:spPr>
      </p:pic>
      <p:pic>
        <p:nvPicPr>
          <p:cNvPr id="3" name="Picture 4" descr="2"/>
          <p:cNvPicPr>
            <a:picLocks noGrp="1" noChangeAspect="1" noChangeArrowheads="1"/>
          </p:cNvPicPr>
          <p:nvPr>
            <p:ph/>
          </p:nvPr>
        </p:nvPicPr>
        <p:blipFill>
          <a:blip r:embed="rId3" cstate="print"/>
          <a:srcRect/>
          <a:stretch>
            <a:fillRect/>
          </a:stretch>
        </p:blipFill>
        <p:spPr bwMode="auto">
          <a:xfrm>
            <a:off x="0" y="0"/>
            <a:ext cx="3931920" cy="5082540"/>
          </a:xfrm>
          <a:prstGeom prst="rect">
            <a:avLst/>
          </a:prstGeom>
          <a:noFill/>
          <a:ln w="38100">
            <a:solidFill>
              <a:srgbClr val="00CC00"/>
            </a:solidFill>
            <a:miter lim="800000"/>
            <a:headEnd/>
            <a:tailEnd/>
          </a:ln>
        </p:spPr>
      </p:pic>
      <p:sp>
        <p:nvSpPr>
          <p:cNvPr id="5" name="TextBox 4"/>
          <p:cNvSpPr txBox="1"/>
          <p:nvPr/>
        </p:nvSpPr>
        <p:spPr>
          <a:xfrm>
            <a:off x="4427984" y="5157192"/>
            <a:ext cx="4716016" cy="461665"/>
          </a:xfrm>
          <a:prstGeom prst="rect">
            <a:avLst/>
          </a:prstGeom>
          <a:noFill/>
        </p:spPr>
        <p:txBody>
          <a:bodyPr wrap="square" rtlCol="1">
            <a:spAutoFit/>
          </a:bodyPr>
          <a:lstStyle/>
          <a:p>
            <a:r>
              <a:rPr lang="he-IL" sz="2400" b="1" dirty="0" smtClean="0">
                <a:solidFill>
                  <a:schemeClr val="tx2"/>
                </a:solidFill>
                <a:cs typeface="+mj-cs"/>
              </a:rPr>
              <a:t>תיחוח עם הקרקע לעומק של 10-15 ס"מ</a:t>
            </a:r>
            <a:endParaRPr lang="he-IL" sz="2400" b="1" dirty="0">
              <a:solidFill>
                <a:schemeClr val="tx2"/>
              </a:solidFill>
              <a:cs typeface="+mj-cs"/>
            </a:endParaRPr>
          </a:p>
        </p:txBody>
      </p:sp>
      <p:sp>
        <p:nvSpPr>
          <p:cNvPr id="2" name="Footer Placeholder 1"/>
          <p:cNvSpPr>
            <a:spLocks noGrp="1"/>
          </p:cNvSpPr>
          <p:nvPr>
            <p:ph type="ftr" sz="quarter" idx="11"/>
          </p:nvPr>
        </p:nvSpPr>
        <p:spPr/>
        <p:txBody>
          <a:bodyPr/>
          <a:lstStyle/>
          <a:p>
            <a:r>
              <a:rPr lang="he-IL" smtClean="0"/>
              <a:t>חגית ספקוטי</a:t>
            </a:r>
            <a:endParaRPr lang="en-US"/>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75656" y="836713"/>
            <a:ext cx="7668344" cy="3447098"/>
          </a:xfrm>
          <a:prstGeom prst="rect">
            <a:avLst/>
          </a:prstGeom>
        </p:spPr>
        <p:txBody>
          <a:bodyPr wrap="square">
            <a:spAutoFit/>
          </a:bodyPr>
          <a:lstStyle/>
          <a:p>
            <a:pPr algn="ctr"/>
            <a:r>
              <a:rPr lang="he-IL" sz="3200" b="1" dirty="0" smtClean="0">
                <a:solidFill>
                  <a:schemeClr val="tx2"/>
                </a:solidFill>
                <a:cs typeface="+mj-cs"/>
              </a:rPr>
              <a:t>קומפוסטציה: הופכים זבל לזהב</a:t>
            </a:r>
          </a:p>
          <a:p>
            <a:pPr algn="ctr"/>
            <a:endParaRPr lang="he-IL" sz="3200" b="1" dirty="0" smtClean="0">
              <a:solidFill>
                <a:schemeClr val="tx2"/>
              </a:solidFill>
              <a:cs typeface="+mj-cs"/>
            </a:endParaRPr>
          </a:p>
          <a:p>
            <a:pPr algn="ctr"/>
            <a:r>
              <a:rPr lang="he-IL" sz="2800" b="1" dirty="0" smtClean="0">
                <a:solidFill>
                  <a:srgbClr val="C00000"/>
                </a:solidFill>
                <a:cs typeface="+mj-cs"/>
              </a:rPr>
              <a:t>החלק האורגני באשפה העירונית הוא חומר-גלם מעולה</a:t>
            </a:r>
          </a:p>
          <a:p>
            <a:pPr algn="ctr"/>
            <a:r>
              <a:rPr lang="he-IL" sz="2800" b="1" dirty="0" smtClean="0">
                <a:solidFill>
                  <a:srgbClr val="C00000"/>
                </a:solidFill>
                <a:cs typeface="+mj-cs"/>
              </a:rPr>
              <a:t>להפקת קומפוסט. זה חוסך את </a:t>
            </a:r>
            <a:r>
              <a:rPr lang="he-IL" sz="2800" b="1" dirty="0" err="1" smtClean="0">
                <a:solidFill>
                  <a:srgbClr val="C00000"/>
                </a:solidFill>
                <a:cs typeface="+mj-cs"/>
              </a:rPr>
              <a:t>מיטרדי</a:t>
            </a:r>
            <a:r>
              <a:rPr lang="he-IL" sz="2800" b="1" dirty="0" smtClean="0">
                <a:solidFill>
                  <a:srgbClr val="C00000"/>
                </a:solidFill>
                <a:cs typeface="+mj-cs"/>
              </a:rPr>
              <a:t> האשפה הטריה,</a:t>
            </a:r>
          </a:p>
          <a:p>
            <a:pPr algn="ctr"/>
            <a:r>
              <a:rPr lang="he-IL" sz="2800" b="1" dirty="0" smtClean="0">
                <a:solidFill>
                  <a:srgbClr val="C00000"/>
                </a:solidFill>
                <a:cs typeface="+mj-cs"/>
              </a:rPr>
              <a:t>מצמצם את נפח האשפה, משקם קרקע פגועה, מגדיל את</a:t>
            </a:r>
          </a:p>
          <a:p>
            <a:pPr algn="ctr"/>
            <a:r>
              <a:rPr lang="he-IL" sz="2800" b="1" dirty="0" smtClean="0">
                <a:solidFill>
                  <a:srgbClr val="C00000"/>
                </a:solidFill>
                <a:cs typeface="+mj-cs"/>
              </a:rPr>
              <a:t>היבולים ועוצר את תהליך </a:t>
            </a:r>
            <a:r>
              <a:rPr lang="he-IL" sz="2800" b="1" dirty="0" err="1" smtClean="0">
                <a:solidFill>
                  <a:srgbClr val="C00000"/>
                </a:solidFill>
                <a:cs typeface="+mj-cs"/>
              </a:rPr>
              <a:t>המידבור</a:t>
            </a:r>
            <a:r>
              <a:rPr lang="he-IL" sz="2800" b="1" dirty="0" smtClean="0">
                <a:solidFill>
                  <a:srgbClr val="C00000"/>
                </a:solidFill>
                <a:cs typeface="+mj-cs"/>
              </a:rPr>
              <a:t>.</a:t>
            </a:r>
          </a:p>
          <a:p>
            <a:pPr algn="ctr"/>
            <a:endParaRPr lang="he-IL" sz="2400" b="1" dirty="0" smtClean="0">
              <a:solidFill>
                <a:schemeClr val="tx2"/>
              </a:solidFill>
            </a:endParaRPr>
          </a:p>
          <a:p>
            <a:r>
              <a:rPr lang="he-IL" dirty="0" err="1" smtClean="0"/>
              <a:t>פרופ</a:t>
            </a:r>
            <a:r>
              <a:rPr lang="he-IL" dirty="0" smtClean="0"/>
              <a:t>' יורם </a:t>
            </a:r>
            <a:r>
              <a:rPr lang="he-IL" dirty="0" err="1" smtClean="0"/>
              <a:t>אבנימלך</a:t>
            </a:r>
            <a:endParaRPr lang="he-IL" dirty="0"/>
          </a:p>
        </p:txBody>
      </p:sp>
      <p:sp>
        <p:nvSpPr>
          <p:cNvPr id="3" name="Footer Placeholder 2"/>
          <p:cNvSpPr>
            <a:spLocks noGrp="1"/>
          </p:cNvSpPr>
          <p:nvPr>
            <p:ph type="ftr" sz="quarter" idx="11"/>
          </p:nvPr>
        </p:nvSpPr>
        <p:spPr/>
        <p:txBody>
          <a:bodyPr/>
          <a:lstStyle/>
          <a:p>
            <a:r>
              <a:rPr lang="he-IL" smtClean="0"/>
              <a:t>חגית ספקוטי</a:t>
            </a:r>
            <a:endParaRPr lang="he-IL"/>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6"/>
          <p:cNvSpPr txBox="1">
            <a:spLocks noChangeArrowheads="1"/>
          </p:cNvSpPr>
          <p:nvPr/>
        </p:nvSpPr>
        <p:spPr bwMode="auto">
          <a:xfrm>
            <a:off x="3132138" y="5734050"/>
            <a:ext cx="684212" cy="366713"/>
          </a:xfrm>
          <a:prstGeom prst="rect">
            <a:avLst/>
          </a:prstGeom>
          <a:noFill/>
          <a:ln w="9525">
            <a:noFill/>
            <a:miter lim="800000"/>
            <a:headEnd/>
            <a:tailEnd/>
          </a:ln>
          <a:effectLst/>
        </p:spPr>
        <p:txBody>
          <a:bodyPr>
            <a:spAutoFit/>
          </a:bodyPr>
          <a:lstStyle/>
          <a:p>
            <a:pPr>
              <a:spcBef>
                <a:spcPct val="50000"/>
              </a:spcBef>
            </a:pPr>
            <a:endParaRPr lang="en-US"/>
          </a:p>
        </p:txBody>
      </p:sp>
      <p:pic>
        <p:nvPicPr>
          <p:cNvPr id="20483" name="Picture 5" descr="sviva_hagana_Hebrew_XS"/>
          <p:cNvPicPr>
            <a:picLocks noChangeAspect="1" noChangeArrowheads="1"/>
          </p:cNvPicPr>
          <p:nvPr/>
        </p:nvPicPr>
        <p:blipFill>
          <a:blip r:embed="rId3" cstate="print"/>
          <a:srcRect/>
          <a:stretch>
            <a:fillRect/>
          </a:stretch>
        </p:blipFill>
        <p:spPr bwMode="auto">
          <a:xfrm>
            <a:off x="3743325" y="6181725"/>
            <a:ext cx="1260475" cy="641350"/>
          </a:xfrm>
          <a:prstGeom prst="rect">
            <a:avLst/>
          </a:prstGeom>
          <a:noFill/>
          <a:ln w="9525">
            <a:noFill/>
            <a:miter lim="800000"/>
            <a:headEnd/>
            <a:tailEnd/>
          </a:ln>
        </p:spPr>
      </p:pic>
      <p:pic>
        <p:nvPicPr>
          <p:cNvPr id="20484" name="Picture 10"/>
          <p:cNvPicPr>
            <a:picLocks noChangeAspect="1" noChangeArrowheads="1"/>
          </p:cNvPicPr>
          <p:nvPr/>
        </p:nvPicPr>
        <p:blipFill>
          <a:blip r:embed="rId4" cstate="print"/>
          <a:srcRect/>
          <a:stretch>
            <a:fillRect/>
          </a:stretch>
        </p:blipFill>
        <p:spPr bwMode="auto">
          <a:xfrm>
            <a:off x="2606675" y="6181725"/>
            <a:ext cx="1050925" cy="673100"/>
          </a:xfrm>
          <a:prstGeom prst="rect">
            <a:avLst/>
          </a:prstGeom>
          <a:noFill/>
          <a:ln w="9525">
            <a:noFill/>
            <a:miter lim="800000"/>
            <a:headEnd/>
            <a:tailEnd/>
          </a:ln>
        </p:spPr>
      </p:pic>
      <p:pic>
        <p:nvPicPr>
          <p:cNvPr id="20485" name="Picture 11"/>
          <p:cNvPicPr>
            <a:picLocks noChangeAspect="1" noChangeArrowheads="1"/>
          </p:cNvPicPr>
          <p:nvPr/>
        </p:nvPicPr>
        <p:blipFill>
          <a:blip r:embed="rId5" cstate="print"/>
          <a:srcRect/>
          <a:stretch>
            <a:fillRect/>
          </a:stretch>
        </p:blipFill>
        <p:spPr bwMode="auto">
          <a:xfrm>
            <a:off x="5175250" y="6184900"/>
            <a:ext cx="1039813" cy="673100"/>
          </a:xfrm>
          <a:prstGeom prst="rect">
            <a:avLst/>
          </a:prstGeom>
          <a:noFill/>
          <a:ln w="9525">
            <a:noFill/>
            <a:miter lim="800000"/>
            <a:headEnd/>
            <a:tailEnd/>
          </a:ln>
        </p:spPr>
      </p:pic>
      <p:sp>
        <p:nvSpPr>
          <p:cNvPr id="2" name="מלבן 1"/>
          <p:cNvSpPr/>
          <p:nvPr/>
        </p:nvSpPr>
        <p:spPr>
          <a:xfrm>
            <a:off x="585788" y="1257300"/>
            <a:ext cx="7416800" cy="401638"/>
          </a:xfrm>
          <a:prstGeom prst="rect">
            <a:avLst/>
          </a:prstGeom>
        </p:spPr>
        <p:txBody>
          <a:bodyPr>
            <a:spAutoFit/>
          </a:bodyPr>
          <a:lstStyle/>
          <a:p>
            <a:pPr algn="ctr">
              <a:spcBef>
                <a:spcPct val="50000"/>
              </a:spcBef>
              <a:defRPr/>
            </a:pPr>
            <a:r>
              <a:rPr lang="he-IL" sz="2000" b="1" dirty="0">
                <a:effectLst>
                  <a:outerShdw blurRad="38100" dist="38100" dir="2700000" algn="tl">
                    <a:srgbClr val="C0C0C0"/>
                  </a:outerShdw>
                </a:effectLst>
              </a:rPr>
              <a:t>הקומפוסט בישראל – ביקוש מול היצע </a:t>
            </a:r>
            <a:endParaRPr lang="en-US" sz="2000" b="1" dirty="0">
              <a:effectLst>
                <a:outerShdw blurRad="38100" dist="38100" dir="2700000" algn="tl">
                  <a:srgbClr val="C0C0C0"/>
                </a:outerShdw>
              </a:effectLst>
            </a:endParaRPr>
          </a:p>
        </p:txBody>
      </p:sp>
      <p:graphicFrame>
        <p:nvGraphicFramePr>
          <p:cNvPr id="4" name="טבלה 3"/>
          <p:cNvGraphicFramePr>
            <a:graphicFrameLocks noGrp="1"/>
          </p:cNvGraphicFramePr>
          <p:nvPr/>
        </p:nvGraphicFramePr>
        <p:xfrm>
          <a:off x="-14286" y="1735138"/>
          <a:ext cx="8906766" cy="4574183"/>
        </p:xfrm>
        <a:graphic>
          <a:graphicData uri="http://schemas.openxmlformats.org/drawingml/2006/table">
            <a:tbl>
              <a:tblPr rtl="1"/>
              <a:tblGrid>
                <a:gridCol w="911716"/>
                <a:gridCol w="787817"/>
                <a:gridCol w="787817"/>
                <a:gridCol w="755782"/>
                <a:gridCol w="819853"/>
                <a:gridCol w="847350"/>
                <a:gridCol w="902346"/>
                <a:gridCol w="966417"/>
                <a:gridCol w="1085998"/>
                <a:gridCol w="1041670"/>
              </a:tblGrid>
              <a:tr h="400130">
                <a:tc rowSpan="2">
                  <a:txBody>
                    <a:bodyPr/>
                    <a:lstStyle/>
                    <a:p>
                      <a:pPr algn="ctr" rtl="1">
                        <a:lnSpc>
                          <a:spcPct val="100000"/>
                        </a:lnSpc>
                        <a:spcAft>
                          <a:spcPts val="0"/>
                        </a:spcAft>
                      </a:pPr>
                      <a:r>
                        <a:rPr lang="he-IL" sz="1800" b="1" dirty="0">
                          <a:effectLst/>
                          <a:latin typeface="Arial"/>
                          <a:ea typeface="Times New Roman"/>
                          <a:cs typeface="David"/>
                        </a:rPr>
                        <a:t>אזור</a:t>
                      </a:r>
                      <a:endParaRPr lang="en-US" sz="1800" b="1" dirty="0">
                        <a:effectLst/>
                        <a:latin typeface="Times New Roman"/>
                        <a:ea typeface="Times New Roman"/>
                        <a:cs typeface="Miriam"/>
                      </a:endParaRPr>
                    </a:p>
                  </a:txBody>
                  <a:tcPr marL="68585" marR="685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rtl="1">
                        <a:lnSpc>
                          <a:spcPct val="100000"/>
                        </a:lnSpc>
                        <a:spcAft>
                          <a:spcPts val="0"/>
                        </a:spcAft>
                      </a:pPr>
                      <a:r>
                        <a:rPr lang="he-IL" sz="1400" b="1" dirty="0">
                          <a:effectLst/>
                          <a:latin typeface="Arial"/>
                          <a:ea typeface="Times New Roman"/>
                          <a:cs typeface="David"/>
                        </a:rPr>
                        <a:t>ביקוש לקומפוסט (מ"ק\שנה)</a:t>
                      </a:r>
                      <a:endParaRPr lang="en-US" sz="1400" b="1" dirty="0">
                        <a:effectLst/>
                        <a:latin typeface="Times New Roman"/>
                        <a:ea typeface="Times New Roman"/>
                        <a:cs typeface="Miriam"/>
                      </a:endParaRPr>
                    </a:p>
                  </a:txBody>
                  <a:tcPr marL="68585" marR="685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rtl="1"/>
                      <a:endParaRPr lang="he-IL"/>
                    </a:p>
                  </a:txBody>
                  <a:tcPr/>
                </a:tc>
                <a:tc hMerge="1">
                  <a:txBody>
                    <a:bodyPr/>
                    <a:lstStyle/>
                    <a:p>
                      <a:pPr rtl="1"/>
                      <a:endParaRPr lang="he-IL"/>
                    </a:p>
                  </a:txBody>
                  <a:tcPr/>
                </a:tc>
                <a:tc gridSpan="4">
                  <a:txBody>
                    <a:bodyPr/>
                    <a:lstStyle/>
                    <a:p>
                      <a:pPr algn="ctr" rtl="1">
                        <a:lnSpc>
                          <a:spcPct val="100000"/>
                        </a:lnSpc>
                        <a:spcAft>
                          <a:spcPts val="0"/>
                        </a:spcAft>
                      </a:pPr>
                      <a:r>
                        <a:rPr lang="he-IL" sz="1400" b="1" dirty="0">
                          <a:effectLst/>
                          <a:latin typeface="Arial"/>
                          <a:ea typeface="Times New Roman"/>
                          <a:cs typeface="David"/>
                        </a:rPr>
                        <a:t>היצע קומפוסט (מ"ק\שנה)</a:t>
                      </a:r>
                      <a:endParaRPr lang="en-US" sz="1400" b="1" dirty="0">
                        <a:effectLst/>
                        <a:latin typeface="Times New Roman"/>
                        <a:ea typeface="Times New Roman"/>
                        <a:cs typeface="Miriam"/>
                      </a:endParaRPr>
                    </a:p>
                  </a:txBody>
                  <a:tcPr marL="68585" marR="685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rtl="1"/>
                      <a:endParaRPr lang="he-IL"/>
                    </a:p>
                  </a:txBody>
                  <a:tcPr/>
                </a:tc>
                <a:tc hMerge="1">
                  <a:txBody>
                    <a:bodyPr/>
                    <a:lstStyle/>
                    <a:p>
                      <a:pPr rtl="1"/>
                      <a:endParaRPr lang="he-IL"/>
                    </a:p>
                  </a:txBody>
                  <a:tcPr/>
                </a:tc>
                <a:tc hMerge="1">
                  <a:txBody>
                    <a:bodyPr/>
                    <a:lstStyle/>
                    <a:p>
                      <a:pPr rtl="1"/>
                      <a:endParaRPr lang="he-IL"/>
                    </a:p>
                  </a:txBody>
                  <a:tcPr/>
                </a:tc>
                <a:tc rowSpan="2">
                  <a:txBody>
                    <a:bodyPr/>
                    <a:lstStyle/>
                    <a:p>
                      <a:pPr algn="ctr" rtl="1">
                        <a:lnSpc>
                          <a:spcPct val="100000"/>
                        </a:lnSpc>
                        <a:spcAft>
                          <a:spcPts val="0"/>
                        </a:spcAft>
                      </a:pPr>
                      <a:r>
                        <a:rPr lang="he-IL" sz="1400" b="1" dirty="0">
                          <a:effectLst/>
                          <a:latin typeface="Arial"/>
                          <a:ea typeface="Times New Roman"/>
                          <a:cs typeface="David"/>
                        </a:rPr>
                        <a:t>הקטנת* הביקוש לקומפוסט עקב השקיה בקולחים (מ"ק\שנה)</a:t>
                      </a:r>
                      <a:endParaRPr lang="en-US" sz="1400" b="1" dirty="0">
                        <a:effectLst/>
                        <a:latin typeface="Times New Roman"/>
                        <a:ea typeface="Times New Roman"/>
                        <a:cs typeface="Miriam"/>
                      </a:endParaRPr>
                    </a:p>
                  </a:txBody>
                  <a:tcPr marL="68585" marR="685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rtl="1">
                        <a:lnSpc>
                          <a:spcPct val="100000"/>
                        </a:lnSpc>
                        <a:spcAft>
                          <a:spcPts val="0"/>
                        </a:spcAft>
                      </a:pPr>
                      <a:r>
                        <a:rPr lang="he-IL" sz="1400" b="1" dirty="0">
                          <a:effectLst/>
                          <a:latin typeface="Arial"/>
                          <a:ea typeface="Times New Roman"/>
                          <a:cs typeface="David"/>
                        </a:rPr>
                        <a:t>עודף ביקוש קומפוסט (מ"ק\שנה) </a:t>
                      </a:r>
                      <a:endParaRPr lang="en-US" sz="1400" b="1" dirty="0">
                        <a:effectLst/>
                        <a:latin typeface="Times New Roman"/>
                        <a:ea typeface="Times New Roman"/>
                        <a:cs typeface="Miriam"/>
                      </a:endParaRPr>
                    </a:p>
                  </a:txBody>
                  <a:tcPr marL="68585" marR="685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80742">
                <a:tc vMerge="1">
                  <a:txBody>
                    <a:bodyPr/>
                    <a:lstStyle/>
                    <a:p>
                      <a:pPr rtl="1"/>
                      <a:endParaRPr lang="he-IL"/>
                    </a:p>
                  </a:txBody>
                  <a:tcPr/>
                </a:tc>
                <a:tc>
                  <a:txBody>
                    <a:bodyPr/>
                    <a:lstStyle/>
                    <a:p>
                      <a:pPr algn="ctr" rtl="1">
                        <a:lnSpc>
                          <a:spcPct val="100000"/>
                        </a:lnSpc>
                        <a:spcAft>
                          <a:spcPts val="0"/>
                        </a:spcAft>
                      </a:pPr>
                      <a:r>
                        <a:rPr lang="he-IL" sz="1400" b="1" dirty="0">
                          <a:effectLst/>
                          <a:latin typeface="Arial"/>
                          <a:ea typeface="Times New Roman"/>
                          <a:cs typeface="David"/>
                        </a:rPr>
                        <a:t>מושקה</a:t>
                      </a:r>
                      <a:endParaRPr lang="en-US" sz="1400" b="1" dirty="0">
                        <a:effectLst/>
                        <a:latin typeface="Times New Roman"/>
                        <a:ea typeface="Times New Roman"/>
                        <a:cs typeface="Miriam"/>
                      </a:endParaRPr>
                    </a:p>
                  </a:txBody>
                  <a:tcPr marL="68585" marR="685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00000"/>
                        </a:lnSpc>
                        <a:spcAft>
                          <a:spcPts val="0"/>
                        </a:spcAft>
                      </a:pPr>
                      <a:r>
                        <a:rPr lang="he-IL" sz="1400" b="1" dirty="0">
                          <a:effectLst/>
                          <a:latin typeface="Arial"/>
                          <a:ea typeface="Times New Roman"/>
                          <a:cs typeface="David"/>
                        </a:rPr>
                        <a:t>בעל</a:t>
                      </a:r>
                      <a:endParaRPr lang="en-US" sz="1400" b="1" dirty="0">
                        <a:effectLst/>
                        <a:latin typeface="Times New Roman"/>
                        <a:ea typeface="Times New Roman"/>
                        <a:cs typeface="Miriam"/>
                      </a:endParaRPr>
                    </a:p>
                  </a:txBody>
                  <a:tcPr marL="68585" marR="685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00000"/>
                        </a:lnSpc>
                        <a:spcAft>
                          <a:spcPts val="0"/>
                        </a:spcAft>
                      </a:pPr>
                      <a:r>
                        <a:rPr lang="he-IL" sz="1400" b="1" dirty="0">
                          <a:effectLst/>
                          <a:latin typeface="Arial"/>
                          <a:ea typeface="Times New Roman"/>
                          <a:cs typeface="David"/>
                        </a:rPr>
                        <a:t>סה"כ</a:t>
                      </a:r>
                      <a:endParaRPr lang="en-US" sz="1400" b="1" dirty="0">
                        <a:effectLst/>
                        <a:latin typeface="Times New Roman"/>
                        <a:ea typeface="Times New Roman"/>
                        <a:cs typeface="Miriam"/>
                      </a:endParaRPr>
                    </a:p>
                  </a:txBody>
                  <a:tcPr marL="68585" marR="685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00000"/>
                        </a:lnSpc>
                        <a:spcAft>
                          <a:spcPts val="0"/>
                        </a:spcAft>
                      </a:pPr>
                      <a:r>
                        <a:rPr lang="he-IL" sz="1400" b="1" dirty="0">
                          <a:effectLst/>
                          <a:latin typeface="Arial"/>
                          <a:ea typeface="Times New Roman"/>
                          <a:cs typeface="David"/>
                        </a:rPr>
                        <a:t>בע"ח</a:t>
                      </a:r>
                      <a:endParaRPr lang="en-US" sz="1400" b="1" dirty="0">
                        <a:effectLst/>
                        <a:latin typeface="Times New Roman"/>
                        <a:ea typeface="Times New Roman"/>
                        <a:cs typeface="Miriam"/>
                      </a:endParaRPr>
                    </a:p>
                  </a:txBody>
                  <a:tcPr marL="68585" marR="685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00000"/>
                        </a:lnSpc>
                        <a:spcAft>
                          <a:spcPts val="0"/>
                        </a:spcAft>
                      </a:pPr>
                      <a:r>
                        <a:rPr lang="he-IL" sz="1400" b="1">
                          <a:effectLst/>
                          <a:latin typeface="Arial"/>
                          <a:ea typeface="Times New Roman"/>
                          <a:cs typeface="David"/>
                        </a:rPr>
                        <a:t>בוצת שפכים</a:t>
                      </a:r>
                      <a:endParaRPr lang="en-US" sz="1400" b="1">
                        <a:effectLst/>
                        <a:latin typeface="Times New Roman"/>
                        <a:ea typeface="Times New Roman"/>
                        <a:cs typeface="Miriam"/>
                      </a:endParaRPr>
                    </a:p>
                  </a:txBody>
                  <a:tcPr marL="68585" marR="685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00000"/>
                        </a:lnSpc>
                        <a:spcAft>
                          <a:spcPts val="0"/>
                        </a:spcAft>
                      </a:pPr>
                      <a:r>
                        <a:rPr lang="he-IL" sz="1400" b="1" dirty="0">
                          <a:effectLst/>
                          <a:latin typeface="Arial"/>
                          <a:ea typeface="Times New Roman"/>
                          <a:cs typeface="David"/>
                        </a:rPr>
                        <a:t>פסולת עירונית</a:t>
                      </a:r>
                      <a:endParaRPr lang="en-US" sz="1400" b="1" dirty="0">
                        <a:effectLst/>
                        <a:latin typeface="Times New Roman"/>
                        <a:ea typeface="Times New Roman"/>
                        <a:cs typeface="Miriam"/>
                      </a:endParaRPr>
                    </a:p>
                  </a:txBody>
                  <a:tcPr marL="68585" marR="685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00000"/>
                        </a:lnSpc>
                        <a:spcAft>
                          <a:spcPts val="0"/>
                        </a:spcAft>
                      </a:pPr>
                      <a:r>
                        <a:rPr lang="he-IL" sz="1400" b="1" dirty="0">
                          <a:effectLst/>
                          <a:latin typeface="Arial"/>
                          <a:ea typeface="Times New Roman"/>
                          <a:cs typeface="David"/>
                        </a:rPr>
                        <a:t>סה"כ</a:t>
                      </a:r>
                      <a:endParaRPr lang="en-US" sz="1400" b="1" dirty="0">
                        <a:effectLst/>
                        <a:latin typeface="Times New Roman"/>
                        <a:ea typeface="Times New Roman"/>
                        <a:cs typeface="Miriam"/>
                      </a:endParaRPr>
                    </a:p>
                  </a:txBody>
                  <a:tcPr marL="68585" marR="685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rtl="1"/>
                      <a:endParaRPr lang="he-IL"/>
                    </a:p>
                  </a:txBody>
                  <a:tcPr/>
                </a:tc>
                <a:tc vMerge="1">
                  <a:txBody>
                    <a:bodyPr/>
                    <a:lstStyle/>
                    <a:p>
                      <a:pPr rtl="1"/>
                      <a:endParaRPr lang="he-IL"/>
                    </a:p>
                  </a:txBody>
                  <a:tcPr/>
                </a:tc>
              </a:tr>
              <a:tr h="474064">
                <a:tc>
                  <a:txBody>
                    <a:bodyPr/>
                    <a:lstStyle/>
                    <a:p>
                      <a:pPr algn="ctr" rtl="1">
                        <a:lnSpc>
                          <a:spcPct val="100000"/>
                        </a:lnSpc>
                        <a:spcAft>
                          <a:spcPts val="0"/>
                        </a:spcAft>
                      </a:pPr>
                      <a:r>
                        <a:rPr lang="he-IL" sz="1800" b="1" dirty="0">
                          <a:effectLst/>
                          <a:latin typeface="Arial"/>
                          <a:ea typeface="Times New Roman"/>
                          <a:cs typeface="David"/>
                        </a:rPr>
                        <a:t>צפון</a:t>
                      </a:r>
                      <a:endParaRPr lang="en-US" sz="1800" b="1" dirty="0">
                        <a:effectLst/>
                        <a:latin typeface="Times New Roman"/>
                        <a:ea typeface="Times New Roman"/>
                        <a:cs typeface="Miriam"/>
                      </a:endParaRPr>
                    </a:p>
                  </a:txBody>
                  <a:tcPr marL="68585" marR="685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00000"/>
                        </a:lnSpc>
                        <a:spcAft>
                          <a:spcPts val="0"/>
                        </a:spcAft>
                      </a:pPr>
                      <a:r>
                        <a:rPr lang="he-IL" sz="1200" b="1" dirty="0">
                          <a:effectLst/>
                          <a:latin typeface="Arial"/>
                          <a:ea typeface="Times New Roman"/>
                          <a:cs typeface="David"/>
                        </a:rPr>
                        <a:t>349,343</a:t>
                      </a:r>
                      <a:endParaRPr lang="en-US" sz="1200" b="1" dirty="0">
                        <a:effectLst/>
                        <a:latin typeface="Times New Roman"/>
                        <a:ea typeface="Times New Roman"/>
                        <a:cs typeface="Miriam"/>
                      </a:endParaRPr>
                    </a:p>
                  </a:txBody>
                  <a:tcPr marL="68585" marR="685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00000"/>
                        </a:lnSpc>
                        <a:spcAft>
                          <a:spcPts val="0"/>
                        </a:spcAft>
                      </a:pPr>
                      <a:r>
                        <a:rPr lang="he-IL" sz="1200" b="1" dirty="0">
                          <a:effectLst/>
                          <a:latin typeface="Arial"/>
                          <a:ea typeface="Times New Roman"/>
                          <a:cs typeface="David"/>
                        </a:rPr>
                        <a:t>235,500</a:t>
                      </a:r>
                      <a:endParaRPr lang="en-US" sz="1200" b="1" dirty="0">
                        <a:effectLst/>
                        <a:latin typeface="Times New Roman"/>
                        <a:ea typeface="Times New Roman"/>
                        <a:cs typeface="Miriam"/>
                      </a:endParaRPr>
                    </a:p>
                  </a:txBody>
                  <a:tcPr marL="68585" marR="685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00000"/>
                        </a:lnSpc>
                        <a:spcAft>
                          <a:spcPts val="0"/>
                        </a:spcAft>
                      </a:pPr>
                      <a:r>
                        <a:rPr lang="he-IL" sz="1200" b="1" dirty="0">
                          <a:effectLst/>
                          <a:latin typeface="Arial"/>
                          <a:ea typeface="Times New Roman"/>
                          <a:cs typeface="David"/>
                        </a:rPr>
                        <a:t>584,843</a:t>
                      </a:r>
                      <a:endParaRPr lang="en-US" sz="1200" b="1" dirty="0">
                        <a:effectLst/>
                        <a:latin typeface="Times New Roman"/>
                        <a:ea typeface="Times New Roman"/>
                        <a:cs typeface="Miriam"/>
                      </a:endParaRPr>
                    </a:p>
                  </a:txBody>
                  <a:tcPr marL="68585" marR="685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00000"/>
                        </a:lnSpc>
                        <a:spcAft>
                          <a:spcPts val="0"/>
                        </a:spcAft>
                      </a:pPr>
                      <a:r>
                        <a:rPr lang="he-IL" sz="1200" b="1">
                          <a:effectLst/>
                          <a:latin typeface="Arial"/>
                          <a:ea typeface="Times New Roman"/>
                          <a:cs typeface="David"/>
                        </a:rPr>
                        <a:t>232,848</a:t>
                      </a:r>
                      <a:endParaRPr lang="en-US" sz="1200" b="1">
                        <a:effectLst/>
                        <a:latin typeface="Times New Roman"/>
                        <a:ea typeface="Times New Roman"/>
                        <a:cs typeface="Miriam"/>
                      </a:endParaRPr>
                    </a:p>
                  </a:txBody>
                  <a:tcPr marL="68585" marR="685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00000"/>
                        </a:lnSpc>
                        <a:spcAft>
                          <a:spcPts val="0"/>
                        </a:spcAft>
                      </a:pPr>
                      <a:r>
                        <a:rPr lang="he-IL" sz="1200" b="1" dirty="0">
                          <a:effectLst/>
                          <a:latin typeface="Arial"/>
                          <a:ea typeface="Times New Roman"/>
                          <a:cs typeface="David"/>
                        </a:rPr>
                        <a:t>17,110</a:t>
                      </a:r>
                      <a:endParaRPr lang="en-US" sz="1200" b="1" dirty="0">
                        <a:effectLst/>
                        <a:latin typeface="Times New Roman"/>
                        <a:ea typeface="Times New Roman"/>
                        <a:cs typeface="Miriam"/>
                      </a:endParaRPr>
                    </a:p>
                  </a:txBody>
                  <a:tcPr marL="68585" marR="685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0000"/>
                        </a:lnSpc>
                        <a:spcAft>
                          <a:spcPts val="0"/>
                        </a:spcAft>
                      </a:pPr>
                      <a:r>
                        <a:rPr lang="he-IL" sz="1200" b="1">
                          <a:effectLst/>
                          <a:latin typeface="Arial"/>
                          <a:ea typeface="Times New Roman"/>
                          <a:cs typeface="David"/>
                        </a:rPr>
                        <a:t>192,506</a:t>
                      </a:r>
                      <a:endParaRPr lang="en-US" sz="1200" b="1">
                        <a:effectLst/>
                        <a:latin typeface="Times New Roman"/>
                        <a:ea typeface="Times New Roman"/>
                        <a:cs typeface="Miriam"/>
                      </a:endParaRPr>
                    </a:p>
                  </a:txBody>
                  <a:tcPr marL="68585" marR="685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0000"/>
                        </a:lnSpc>
                        <a:spcAft>
                          <a:spcPts val="0"/>
                        </a:spcAft>
                      </a:pPr>
                      <a:r>
                        <a:rPr lang="he-IL" sz="1200" b="1">
                          <a:effectLst/>
                          <a:latin typeface="Arial"/>
                          <a:ea typeface="Times New Roman"/>
                          <a:cs typeface="David"/>
                        </a:rPr>
                        <a:t>442,464</a:t>
                      </a:r>
                      <a:endParaRPr lang="en-US" sz="1200" b="1">
                        <a:effectLst/>
                        <a:latin typeface="Times New Roman"/>
                        <a:ea typeface="Times New Roman"/>
                        <a:cs typeface="Miriam"/>
                      </a:endParaRPr>
                    </a:p>
                  </a:txBody>
                  <a:tcPr marL="68585" marR="685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00000"/>
                        </a:lnSpc>
                        <a:spcAft>
                          <a:spcPts val="0"/>
                        </a:spcAft>
                      </a:pPr>
                      <a:r>
                        <a:rPr lang="he-IL" sz="1200" b="1">
                          <a:effectLst/>
                          <a:latin typeface="Arial"/>
                          <a:ea typeface="Times New Roman"/>
                          <a:cs typeface="David"/>
                        </a:rPr>
                        <a:t>216,668</a:t>
                      </a:r>
                      <a:endParaRPr lang="en-US" sz="1200" b="1">
                        <a:effectLst/>
                        <a:latin typeface="Times New Roman"/>
                        <a:ea typeface="Times New Roman"/>
                        <a:cs typeface="Miriam"/>
                      </a:endParaRPr>
                    </a:p>
                  </a:txBody>
                  <a:tcPr marL="68585" marR="685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00000"/>
                        </a:lnSpc>
                        <a:spcAft>
                          <a:spcPts val="0"/>
                        </a:spcAft>
                      </a:pPr>
                      <a:r>
                        <a:rPr lang="he-IL" sz="1200" b="1" dirty="0">
                          <a:effectLst/>
                          <a:latin typeface="Arial"/>
                          <a:ea typeface="Times New Roman"/>
                          <a:cs typeface="David"/>
                        </a:rPr>
                        <a:t>74,289-</a:t>
                      </a:r>
                      <a:endParaRPr lang="en-US" sz="1200" b="1" dirty="0">
                        <a:effectLst/>
                        <a:latin typeface="Times New Roman"/>
                        <a:ea typeface="Times New Roman"/>
                        <a:cs typeface="Miriam"/>
                      </a:endParaRPr>
                    </a:p>
                  </a:txBody>
                  <a:tcPr marL="68585" marR="685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74064">
                <a:tc>
                  <a:txBody>
                    <a:bodyPr/>
                    <a:lstStyle/>
                    <a:p>
                      <a:pPr algn="ctr" rtl="1">
                        <a:lnSpc>
                          <a:spcPct val="100000"/>
                        </a:lnSpc>
                        <a:spcAft>
                          <a:spcPts val="0"/>
                        </a:spcAft>
                      </a:pPr>
                      <a:r>
                        <a:rPr lang="he-IL" sz="1800" b="1" dirty="0">
                          <a:effectLst/>
                          <a:latin typeface="Arial"/>
                          <a:ea typeface="Times New Roman"/>
                          <a:cs typeface="David"/>
                        </a:rPr>
                        <a:t>עמקים</a:t>
                      </a:r>
                      <a:endParaRPr lang="en-US" sz="1800" b="1" dirty="0">
                        <a:effectLst/>
                        <a:latin typeface="Times New Roman"/>
                        <a:ea typeface="Times New Roman"/>
                        <a:cs typeface="Miriam"/>
                      </a:endParaRPr>
                    </a:p>
                  </a:txBody>
                  <a:tcPr marL="68585" marR="685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00000"/>
                        </a:lnSpc>
                        <a:spcAft>
                          <a:spcPts val="0"/>
                        </a:spcAft>
                      </a:pPr>
                      <a:r>
                        <a:rPr lang="he-IL" sz="1200" b="1" dirty="0">
                          <a:effectLst/>
                          <a:latin typeface="Arial"/>
                          <a:ea typeface="Times New Roman"/>
                          <a:cs typeface="David"/>
                        </a:rPr>
                        <a:t>616,635</a:t>
                      </a:r>
                      <a:endParaRPr lang="en-US" sz="1200" b="1" dirty="0">
                        <a:effectLst/>
                        <a:latin typeface="Times New Roman"/>
                        <a:ea typeface="Times New Roman"/>
                        <a:cs typeface="Miriam"/>
                      </a:endParaRPr>
                    </a:p>
                  </a:txBody>
                  <a:tcPr marL="68585" marR="685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00000"/>
                        </a:lnSpc>
                        <a:spcAft>
                          <a:spcPts val="0"/>
                        </a:spcAft>
                      </a:pPr>
                      <a:r>
                        <a:rPr lang="he-IL" sz="1200" b="1" dirty="0">
                          <a:effectLst/>
                          <a:latin typeface="Arial"/>
                          <a:ea typeface="Times New Roman"/>
                          <a:cs typeface="David"/>
                        </a:rPr>
                        <a:t>405,300</a:t>
                      </a:r>
                      <a:endParaRPr lang="en-US" sz="1200" b="1" dirty="0">
                        <a:effectLst/>
                        <a:latin typeface="Times New Roman"/>
                        <a:ea typeface="Times New Roman"/>
                        <a:cs typeface="Miriam"/>
                      </a:endParaRPr>
                    </a:p>
                  </a:txBody>
                  <a:tcPr marL="68585" marR="685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00000"/>
                        </a:lnSpc>
                        <a:spcAft>
                          <a:spcPts val="0"/>
                        </a:spcAft>
                      </a:pPr>
                      <a:r>
                        <a:rPr lang="he-IL" sz="1200" b="1" dirty="0">
                          <a:effectLst/>
                          <a:latin typeface="Arial"/>
                          <a:ea typeface="Times New Roman"/>
                          <a:cs typeface="David"/>
                        </a:rPr>
                        <a:t>1,021,935</a:t>
                      </a:r>
                      <a:endParaRPr lang="en-US" sz="1200" b="1" dirty="0">
                        <a:effectLst/>
                        <a:latin typeface="Times New Roman"/>
                        <a:ea typeface="Times New Roman"/>
                        <a:cs typeface="Miriam"/>
                      </a:endParaRPr>
                    </a:p>
                  </a:txBody>
                  <a:tcPr marL="68585" marR="685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00000"/>
                        </a:lnSpc>
                        <a:spcAft>
                          <a:spcPts val="0"/>
                        </a:spcAft>
                      </a:pPr>
                      <a:r>
                        <a:rPr lang="he-IL" sz="1200" b="1" dirty="0">
                          <a:effectLst/>
                          <a:latin typeface="Arial"/>
                          <a:ea typeface="Times New Roman"/>
                          <a:cs typeface="David"/>
                        </a:rPr>
                        <a:t>412,236</a:t>
                      </a:r>
                      <a:endParaRPr lang="en-US" sz="1200" b="1" dirty="0">
                        <a:effectLst/>
                        <a:latin typeface="Times New Roman"/>
                        <a:ea typeface="Times New Roman"/>
                        <a:cs typeface="Miriam"/>
                      </a:endParaRPr>
                    </a:p>
                  </a:txBody>
                  <a:tcPr marL="68585" marR="685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00000"/>
                        </a:lnSpc>
                        <a:spcAft>
                          <a:spcPts val="0"/>
                        </a:spcAft>
                      </a:pPr>
                      <a:r>
                        <a:rPr lang="he-IL" sz="1200" b="1" dirty="0">
                          <a:effectLst/>
                          <a:latin typeface="Arial"/>
                          <a:ea typeface="Times New Roman"/>
                          <a:cs typeface="David"/>
                        </a:rPr>
                        <a:t>39,701</a:t>
                      </a:r>
                      <a:endParaRPr lang="en-US" sz="1200" b="1" dirty="0">
                        <a:effectLst/>
                        <a:latin typeface="Times New Roman"/>
                        <a:ea typeface="Times New Roman"/>
                        <a:cs typeface="Miriam"/>
                      </a:endParaRPr>
                    </a:p>
                  </a:txBody>
                  <a:tcPr marL="68585" marR="685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0000"/>
                        </a:lnSpc>
                        <a:spcAft>
                          <a:spcPts val="0"/>
                        </a:spcAft>
                      </a:pPr>
                      <a:r>
                        <a:rPr lang="he-IL" sz="1200" b="1" dirty="0">
                          <a:effectLst/>
                          <a:latin typeface="Arial"/>
                          <a:ea typeface="Times New Roman"/>
                          <a:cs typeface="David"/>
                        </a:rPr>
                        <a:t>85,936</a:t>
                      </a:r>
                      <a:endParaRPr lang="en-US" sz="1200" b="1" dirty="0">
                        <a:effectLst/>
                        <a:latin typeface="Times New Roman"/>
                        <a:ea typeface="Times New Roman"/>
                        <a:cs typeface="Miriam"/>
                      </a:endParaRPr>
                    </a:p>
                  </a:txBody>
                  <a:tcPr marL="68585" marR="685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0000"/>
                        </a:lnSpc>
                        <a:spcAft>
                          <a:spcPts val="0"/>
                        </a:spcAft>
                      </a:pPr>
                      <a:r>
                        <a:rPr lang="he-IL" sz="1200" b="1" dirty="0">
                          <a:effectLst/>
                          <a:latin typeface="Arial"/>
                          <a:ea typeface="Times New Roman"/>
                          <a:cs typeface="David"/>
                        </a:rPr>
                        <a:t>537,873</a:t>
                      </a:r>
                      <a:endParaRPr lang="en-US" sz="1200" b="1" dirty="0">
                        <a:effectLst/>
                        <a:latin typeface="Times New Roman"/>
                        <a:ea typeface="Times New Roman"/>
                        <a:cs typeface="Miriam"/>
                      </a:endParaRPr>
                    </a:p>
                  </a:txBody>
                  <a:tcPr marL="68585" marR="685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00000"/>
                        </a:lnSpc>
                        <a:spcAft>
                          <a:spcPts val="0"/>
                        </a:spcAft>
                      </a:pPr>
                      <a:r>
                        <a:rPr lang="he-IL" sz="1200" b="1">
                          <a:effectLst/>
                          <a:latin typeface="Arial"/>
                          <a:ea typeface="Times New Roman"/>
                          <a:cs typeface="David"/>
                        </a:rPr>
                        <a:t>46,336</a:t>
                      </a:r>
                      <a:endParaRPr lang="en-US" sz="1200" b="1">
                        <a:effectLst/>
                        <a:latin typeface="Times New Roman"/>
                        <a:ea typeface="Times New Roman"/>
                        <a:cs typeface="Miriam"/>
                      </a:endParaRPr>
                    </a:p>
                  </a:txBody>
                  <a:tcPr marL="68585" marR="685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00000"/>
                        </a:lnSpc>
                        <a:spcAft>
                          <a:spcPts val="0"/>
                        </a:spcAft>
                      </a:pPr>
                      <a:r>
                        <a:rPr lang="he-IL" sz="1200" b="1" dirty="0">
                          <a:effectLst/>
                          <a:latin typeface="Arial"/>
                          <a:ea typeface="Times New Roman"/>
                          <a:cs typeface="David"/>
                        </a:rPr>
                        <a:t>437,726</a:t>
                      </a:r>
                      <a:endParaRPr lang="en-US" sz="1200" b="1" dirty="0">
                        <a:effectLst/>
                        <a:latin typeface="Times New Roman"/>
                        <a:ea typeface="Times New Roman"/>
                        <a:cs typeface="Miriam"/>
                      </a:endParaRPr>
                    </a:p>
                  </a:txBody>
                  <a:tcPr marL="68585" marR="685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74064">
                <a:tc>
                  <a:txBody>
                    <a:bodyPr/>
                    <a:lstStyle/>
                    <a:p>
                      <a:pPr algn="ctr" rtl="1">
                        <a:lnSpc>
                          <a:spcPct val="100000"/>
                        </a:lnSpc>
                        <a:spcAft>
                          <a:spcPts val="0"/>
                        </a:spcAft>
                      </a:pPr>
                      <a:r>
                        <a:rPr lang="he-IL" sz="1800" b="1" dirty="0">
                          <a:effectLst/>
                          <a:latin typeface="Arial"/>
                          <a:ea typeface="Times New Roman"/>
                          <a:cs typeface="David"/>
                        </a:rPr>
                        <a:t>מרכז</a:t>
                      </a:r>
                      <a:endParaRPr lang="en-US" sz="1800" b="1" dirty="0">
                        <a:effectLst/>
                        <a:latin typeface="Times New Roman"/>
                        <a:ea typeface="Times New Roman"/>
                        <a:cs typeface="Miriam"/>
                      </a:endParaRPr>
                    </a:p>
                  </a:txBody>
                  <a:tcPr marL="68585" marR="685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00000"/>
                        </a:lnSpc>
                        <a:spcAft>
                          <a:spcPts val="0"/>
                        </a:spcAft>
                      </a:pPr>
                      <a:r>
                        <a:rPr lang="he-IL" sz="1200" b="1" dirty="0">
                          <a:effectLst/>
                          <a:latin typeface="Arial"/>
                          <a:ea typeface="Times New Roman"/>
                          <a:cs typeface="David"/>
                        </a:rPr>
                        <a:t>603,321</a:t>
                      </a:r>
                      <a:endParaRPr lang="en-US" sz="1200" b="1" dirty="0">
                        <a:effectLst/>
                        <a:latin typeface="Times New Roman"/>
                        <a:ea typeface="Times New Roman"/>
                        <a:cs typeface="Miriam"/>
                      </a:endParaRPr>
                    </a:p>
                  </a:txBody>
                  <a:tcPr marL="68585" marR="685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00000"/>
                        </a:lnSpc>
                        <a:spcAft>
                          <a:spcPts val="0"/>
                        </a:spcAft>
                      </a:pPr>
                      <a:r>
                        <a:rPr lang="he-IL" sz="1200" b="1" dirty="0">
                          <a:effectLst/>
                          <a:latin typeface="Arial"/>
                          <a:ea typeface="Times New Roman"/>
                          <a:cs typeface="David"/>
                        </a:rPr>
                        <a:t>141,900</a:t>
                      </a:r>
                      <a:endParaRPr lang="en-US" sz="1200" b="1" dirty="0">
                        <a:effectLst/>
                        <a:latin typeface="Times New Roman"/>
                        <a:ea typeface="Times New Roman"/>
                        <a:cs typeface="Miriam"/>
                      </a:endParaRPr>
                    </a:p>
                  </a:txBody>
                  <a:tcPr marL="68585" marR="685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00000"/>
                        </a:lnSpc>
                        <a:spcAft>
                          <a:spcPts val="0"/>
                        </a:spcAft>
                      </a:pPr>
                      <a:r>
                        <a:rPr lang="he-IL" sz="1200" b="1">
                          <a:effectLst/>
                          <a:latin typeface="Arial"/>
                          <a:ea typeface="Times New Roman"/>
                          <a:cs typeface="David"/>
                        </a:rPr>
                        <a:t>745,221</a:t>
                      </a:r>
                      <a:endParaRPr lang="en-US" sz="1200" b="1">
                        <a:effectLst/>
                        <a:latin typeface="Times New Roman"/>
                        <a:ea typeface="Times New Roman"/>
                        <a:cs typeface="Miriam"/>
                      </a:endParaRPr>
                    </a:p>
                  </a:txBody>
                  <a:tcPr marL="68585" marR="685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00000"/>
                        </a:lnSpc>
                        <a:spcAft>
                          <a:spcPts val="0"/>
                        </a:spcAft>
                      </a:pPr>
                      <a:r>
                        <a:rPr lang="he-IL" sz="1200" b="1">
                          <a:effectLst/>
                          <a:latin typeface="Arial"/>
                          <a:ea typeface="Times New Roman"/>
                          <a:cs typeface="David"/>
                        </a:rPr>
                        <a:t>193,644</a:t>
                      </a:r>
                      <a:endParaRPr lang="en-US" sz="1200" b="1">
                        <a:effectLst/>
                        <a:latin typeface="Times New Roman"/>
                        <a:ea typeface="Times New Roman"/>
                        <a:cs typeface="Miriam"/>
                      </a:endParaRPr>
                    </a:p>
                  </a:txBody>
                  <a:tcPr marL="68585" marR="685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00000"/>
                        </a:lnSpc>
                        <a:spcAft>
                          <a:spcPts val="0"/>
                        </a:spcAft>
                      </a:pPr>
                      <a:r>
                        <a:rPr lang="he-IL" sz="1200" b="1">
                          <a:effectLst/>
                          <a:latin typeface="Arial"/>
                          <a:ea typeface="Times New Roman"/>
                          <a:cs typeface="David"/>
                        </a:rPr>
                        <a:t>29,358</a:t>
                      </a:r>
                      <a:endParaRPr lang="en-US" sz="1200" b="1">
                        <a:effectLst/>
                        <a:latin typeface="Times New Roman"/>
                        <a:ea typeface="Times New Roman"/>
                        <a:cs typeface="Miriam"/>
                      </a:endParaRPr>
                    </a:p>
                  </a:txBody>
                  <a:tcPr marL="68585" marR="685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0000"/>
                        </a:lnSpc>
                        <a:spcAft>
                          <a:spcPts val="0"/>
                        </a:spcAft>
                      </a:pPr>
                      <a:r>
                        <a:rPr lang="he-IL" sz="1200" b="1" dirty="0">
                          <a:effectLst/>
                          <a:latin typeface="Arial"/>
                          <a:ea typeface="Times New Roman"/>
                          <a:cs typeface="David"/>
                        </a:rPr>
                        <a:t>536,879</a:t>
                      </a:r>
                      <a:endParaRPr lang="en-US" sz="1200" b="1" dirty="0">
                        <a:effectLst/>
                        <a:latin typeface="Times New Roman"/>
                        <a:ea typeface="Times New Roman"/>
                        <a:cs typeface="Miriam"/>
                      </a:endParaRPr>
                    </a:p>
                  </a:txBody>
                  <a:tcPr marL="68585" marR="685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0000"/>
                        </a:lnSpc>
                        <a:spcAft>
                          <a:spcPts val="0"/>
                        </a:spcAft>
                      </a:pPr>
                      <a:r>
                        <a:rPr lang="he-IL" sz="1200" b="1" dirty="0">
                          <a:effectLst/>
                          <a:latin typeface="Arial"/>
                          <a:ea typeface="Times New Roman"/>
                          <a:cs typeface="David"/>
                        </a:rPr>
                        <a:t>759,881</a:t>
                      </a:r>
                      <a:endParaRPr lang="en-US" sz="1200" b="1" dirty="0">
                        <a:effectLst/>
                        <a:latin typeface="Times New Roman"/>
                        <a:ea typeface="Times New Roman"/>
                        <a:cs typeface="Miriam"/>
                      </a:endParaRPr>
                    </a:p>
                  </a:txBody>
                  <a:tcPr marL="68585" marR="685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00000"/>
                        </a:lnSpc>
                        <a:spcAft>
                          <a:spcPts val="0"/>
                        </a:spcAft>
                      </a:pPr>
                      <a:r>
                        <a:rPr lang="he-IL" sz="1200" b="1" dirty="0">
                          <a:effectLst/>
                          <a:latin typeface="Arial"/>
                          <a:ea typeface="Times New Roman"/>
                          <a:cs typeface="David"/>
                        </a:rPr>
                        <a:t>130,508</a:t>
                      </a:r>
                      <a:endParaRPr lang="en-US" sz="1200" b="1" dirty="0">
                        <a:effectLst/>
                        <a:latin typeface="Times New Roman"/>
                        <a:ea typeface="Times New Roman"/>
                        <a:cs typeface="Miriam"/>
                      </a:endParaRPr>
                    </a:p>
                  </a:txBody>
                  <a:tcPr marL="68585" marR="685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00000"/>
                        </a:lnSpc>
                        <a:spcAft>
                          <a:spcPts val="0"/>
                        </a:spcAft>
                      </a:pPr>
                      <a:r>
                        <a:rPr lang="he-IL" sz="1200" b="1" dirty="0">
                          <a:effectLst/>
                          <a:latin typeface="Arial"/>
                          <a:ea typeface="Times New Roman"/>
                          <a:cs typeface="David"/>
                        </a:rPr>
                        <a:t>145,168-</a:t>
                      </a:r>
                      <a:endParaRPr lang="en-US" sz="1200" b="1" dirty="0">
                        <a:effectLst/>
                        <a:latin typeface="Times New Roman"/>
                        <a:ea typeface="Times New Roman"/>
                        <a:cs typeface="Miriam"/>
                      </a:endParaRPr>
                    </a:p>
                  </a:txBody>
                  <a:tcPr marL="68585" marR="685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90176">
                <a:tc>
                  <a:txBody>
                    <a:bodyPr/>
                    <a:lstStyle/>
                    <a:p>
                      <a:pPr algn="ctr" rtl="1">
                        <a:lnSpc>
                          <a:spcPct val="100000"/>
                        </a:lnSpc>
                        <a:spcAft>
                          <a:spcPts val="0"/>
                        </a:spcAft>
                      </a:pPr>
                      <a:r>
                        <a:rPr lang="he-IL" sz="1800" b="1">
                          <a:effectLst/>
                          <a:latin typeface="Arial"/>
                          <a:ea typeface="Times New Roman"/>
                          <a:cs typeface="David"/>
                        </a:rPr>
                        <a:t>השפלה וההר</a:t>
                      </a:r>
                      <a:endParaRPr lang="en-US" sz="1800" b="1">
                        <a:effectLst/>
                        <a:latin typeface="Times New Roman"/>
                        <a:ea typeface="Times New Roman"/>
                        <a:cs typeface="Miriam"/>
                      </a:endParaRPr>
                    </a:p>
                  </a:txBody>
                  <a:tcPr marL="68585" marR="685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00000"/>
                        </a:lnSpc>
                        <a:spcAft>
                          <a:spcPts val="0"/>
                        </a:spcAft>
                      </a:pPr>
                      <a:r>
                        <a:rPr lang="he-IL" sz="1200" b="1">
                          <a:effectLst/>
                          <a:latin typeface="Arial"/>
                          <a:ea typeface="Times New Roman"/>
                          <a:cs typeface="David"/>
                        </a:rPr>
                        <a:t>504,831</a:t>
                      </a:r>
                      <a:endParaRPr lang="en-US" sz="1200" b="1">
                        <a:effectLst/>
                        <a:latin typeface="Times New Roman"/>
                        <a:ea typeface="Times New Roman"/>
                        <a:cs typeface="Miriam"/>
                      </a:endParaRPr>
                    </a:p>
                  </a:txBody>
                  <a:tcPr marL="68585" marR="685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00000"/>
                        </a:lnSpc>
                        <a:spcAft>
                          <a:spcPts val="0"/>
                        </a:spcAft>
                      </a:pPr>
                      <a:r>
                        <a:rPr lang="he-IL" sz="1200" b="1" dirty="0">
                          <a:effectLst/>
                          <a:latin typeface="Arial"/>
                          <a:ea typeface="Times New Roman"/>
                          <a:cs typeface="David"/>
                        </a:rPr>
                        <a:t>131,800</a:t>
                      </a:r>
                      <a:endParaRPr lang="en-US" sz="1200" b="1" dirty="0">
                        <a:effectLst/>
                        <a:latin typeface="Times New Roman"/>
                        <a:ea typeface="Times New Roman"/>
                        <a:cs typeface="Miriam"/>
                      </a:endParaRPr>
                    </a:p>
                  </a:txBody>
                  <a:tcPr marL="68585" marR="685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00000"/>
                        </a:lnSpc>
                        <a:spcAft>
                          <a:spcPts val="0"/>
                        </a:spcAft>
                      </a:pPr>
                      <a:r>
                        <a:rPr lang="he-IL" sz="1200" b="1" dirty="0">
                          <a:effectLst/>
                          <a:latin typeface="Arial"/>
                          <a:ea typeface="Times New Roman"/>
                          <a:cs typeface="David"/>
                        </a:rPr>
                        <a:t>636,631</a:t>
                      </a:r>
                      <a:endParaRPr lang="en-US" sz="1200" b="1" dirty="0">
                        <a:effectLst/>
                        <a:latin typeface="Times New Roman"/>
                        <a:ea typeface="Times New Roman"/>
                        <a:cs typeface="Miriam"/>
                      </a:endParaRPr>
                    </a:p>
                  </a:txBody>
                  <a:tcPr marL="68585" marR="685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00000"/>
                        </a:lnSpc>
                        <a:spcAft>
                          <a:spcPts val="0"/>
                        </a:spcAft>
                      </a:pPr>
                      <a:r>
                        <a:rPr lang="he-IL" sz="1200" b="1">
                          <a:effectLst/>
                          <a:latin typeface="Arial"/>
                          <a:ea typeface="Times New Roman"/>
                          <a:cs typeface="David"/>
                        </a:rPr>
                        <a:t>218,592</a:t>
                      </a:r>
                      <a:endParaRPr lang="en-US" sz="1200" b="1">
                        <a:effectLst/>
                        <a:latin typeface="Times New Roman"/>
                        <a:ea typeface="Times New Roman"/>
                        <a:cs typeface="Miriam"/>
                      </a:endParaRPr>
                    </a:p>
                  </a:txBody>
                  <a:tcPr marL="68585" marR="685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00000"/>
                        </a:lnSpc>
                        <a:spcAft>
                          <a:spcPts val="0"/>
                        </a:spcAft>
                      </a:pPr>
                      <a:r>
                        <a:rPr lang="he-IL" sz="1200" b="1">
                          <a:effectLst/>
                          <a:latin typeface="Arial"/>
                          <a:ea typeface="Times New Roman"/>
                          <a:cs typeface="David"/>
                        </a:rPr>
                        <a:t>169,515</a:t>
                      </a:r>
                      <a:endParaRPr lang="en-US" sz="1200" b="1">
                        <a:effectLst/>
                        <a:latin typeface="Times New Roman"/>
                        <a:ea typeface="Times New Roman"/>
                        <a:cs typeface="Miriam"/>
                      </a:endParaRPr>
                    </a:p>
                  </a:txBody>
                  <a:tcPr marL="68585" marR="685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0000"/>
                        </a:lnSpc>
                        <a:spcAft>
                          <a:spcPts val="0"/>
                        </a:spcAft>
                      </a:pPr>
                      <a:r>
                        <a:rPr lang="he-IL" sz="1200" b="1" dirty="0">
                          <a:effectLst/>
                          <a:latin typeface="Arial"/>
                          <a:ea typeface="Times New Roman"/>
                          <a:cs typeface="David"/>
                        </a:rPr>
                        <a:t>259,053</a:t>
                      </a:r>
                      <a:endParaRPr lang="en-US" sz="1200" b="1" dirty="0">
                        <a:effectLst/>
                        <a:latin typeface="Times New Roman"/>
                        <a:ea typeface="Times New Roman"/>
                        <a:cs typeface="Miriam"/>
                      </a:endParaRPr>
                    </a:p>
                  </a:txBody>
                  <a:tcPr marL="68585" marR="685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0000"/>
                        </a:lnSpc>
                        <a:spcAft>
                          <a:spcPts val="0"/>
                        </a:spcAft>
                      </a:pPr>
                      <a:r>
                        <a:rPr lang="he-IL" sz="1200" b="1" dirty="0">
                          <a:effectLst/>
                          <a:latin typeface="Arial"/>
                          <a:ea typeface="Times New Roman"/>
                          <a:cs typeface="David"/>
                        </a:rPr>
                        <a:t>647,160</a:t>
                      </a:r>
                      <a:endParaRPr lang="en-US" sz="1200" b="1" dirty="0">
                        <a:effectLst/>
                        <a:latin typeface="Times New Roman"/>
                        <a:ea typeface="Times New Roman"/>
                        <a:cs typeface="Miriam"/>
                      </a:endParaRPr>
                    </a:p>
                  </a:txBody>
                  <a:tcPr marL="68585" marR="685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00000"/>
                        </a:lnSpc>
                        <a:spcAft>
                          <a:spcPts val="0"/>
                        </a:spcAft>
                      </a:pPr>
                      <a:r>
                        <a:rPr lang="he-IL" sz="1200" b="1" dirty="0">
                          <a:effectLst/>
                          <a:latin typeface="Arial"/>
                          <a:ea typeface="Times New Roman"/>
                          <a:cs typeface="David"/>
                        </a:rPr>
                        <a:t>160,466</a:t>
                      </a:r>
                      <a:endParaRPr lang="en-US" sz="1200" b="1" dirty="0">
                        <a:effectLst/>
                        <a:latin typeface="Times New Roman"/>
                        <a:ea typeface="Times New Roman"/>
                        <a:cs typeface="Miriam"/>
                      </a:endParaRPr>
                    </a:p>
                  </a:txBody>
                  <a:tcPr marL="68585" marR="685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00000"/>
                        </a:lnSpc>
                        <a:spcAft>
                          <a:spcPts val="0"/>
                        </a:spcAft>
                      </a:pPr>
                      <a:r>
                        <a:rPr lang="he-IL" sz="1200" b="1" dirty="0">
                          <a:effectLst/>
                          <a:latin typeface="Arial"/>
                          <a:ea typeface="Times New Roman"/>
                          <a:cs typeface="David"/>
                        </a:rPr>
                        <a:t>170,995-</a:t>
                      </a:r>
                      <a:endParaRPr lang="en-US" sz="1200" b="1" dirty="0">
                        <a:effectLst/>
                        <a:latin typeface="Times New Roman"/>
                        <a:ea typeface="Times New Roman"/>
                        <a:cs typeface="Miriam"/>
                      </a:endParaRPr>
                    </a:p>
                  </a:txBody>
                  <a:tcPr marL="68585" marR="685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74064">
                <a:tc>
                  <a:txBody>
                    <a:bodyPr/>
                    <a:lstStyle/>
                    <a:p>
                      <a:pPr algn="ctr" rtl="1">
                        <a:lnSpc>
                          <a:spcPct val="100000"/>
                        </a:lnSpc>
                        <a:spcAft>
                          <a:spcPts val="0"/>
                        </a:spcAft>
                      </a:pPr>
                      <a:r>
                        <a:rPr lang="he-IL" sz="1800" b="1">
                          <a:effectLst/>
                          <a:latin typeface="Arial"/>
                          <a:ea typeface="Times New Roman"/>
                          <a:cs typeface="David"/>
                        </a:rPr>
                        <a:t>נגב</a:t>
                      </a:r>
                      <a:endParaRPr lang="en-US" sz="1800" b="1">
                        <a:effectLst/>
                        <a:latin typeface="Times New Roman"/>
                        <a:ea typeface="Times New Roman"/>
                        <a:cs typeface="Miriam"/>
                      </a:endParaRPr>
                    </a:p>
                  </a:txBody>
                  <a:tcPr marL="68585" marR="685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00000"/>
                        </a:lnSpc>
                        <a:spcAft>
                          <a:spcPts val="0"/>
                        </a:spcAft>
                      </a:pPr>
                      <a:r>
                        <a:rPr lang="he-IL" sz="1200" b="1">
                          <a:effectLst/>
                          <a:latin typeface="Arial"/>
                          <a:ea typeface="Times New Roman"/>
                          <a:cs typeface="David"/>
                        </a:rPr>
                        <a:t>770,373</a:t>
                      </a:r>
                      <a:endParaRPr lang="en-US" sz="1200" b="1">
                        <a:effectLst/>
                        <a:latin typeface="Times New Roman"/>
                        <a:ea typeface="Times New Roman"/>
                        <a:cs typeface="Miriam"/>
                      </a:endParaRPr>
                    </a:p>
                  </a:txBody>
                  <a:tcPr marL="68585" marR="685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00000"/>
                        </a:lnSpc>
                        <a:spcAft>
                          <a:spcPts val="0"/>
                        </a:spcAft>
                      </a:pPr>
                      <a:r>
                        <a:rPr lang="he-IL" sz="1200" b="1">
                          <a:effectLst/>
                          <a:latin typeface="Arial"/>
                          <a:ea typeface="Times New Roman"/>
                          <a:cs typeface="David"/>
                        </a:rPr>
                        <a:t>1,733,500</a:t>
                      </a:r>
                      <a:endParaRPr lang="en-US" sz="1200" b="1">
                        <a:effectLst/>
                        <a:latin typeface="Times New Roman"/>
                        <a:ea typeface="Times New Roman"/>
                        <a:cs typeface="Miriam"/>
                      </a:endParaRPr>
                    </a:p>
                  </a:txBody>
                  <a:tcPr marL="68585" marR="685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00000"/>
                        </a:lnSpc>
                        <a:spcAft>
                          <a:spcPts val="0"/>
                        </a:spcAft>
                      </a:pPr>
                      <a:r>
                        <a:rPr lang="he-IL" sz="1200" b="1" dirty="0">
                          <a:effectLst/>
                          <a:latin typeface="Arial"/>
                          <a:ea typeface="Times New Roman"/>
                          <a:cs typeface="David"/>
                        </a:rPr>
                        <a:t>2,503,873</a:t>
                      </a:r>
                      <a:endParaRPr lang="en-US" sz="1200" b="1" dirty="0">
                        <a:effectLst/>
                        <a:latin typeface="Times New Roman"/>
                        <a:ea typeface="Times New Roman"/>
                        <a:cs typeface="Miriam"/>
                      </a:endParaRPr>
                    </a:p>
                  </a:txBody>
                  <a:tcPr marL="68585" marR="685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00000"/>
                        </a:lnSpc>
                        <a:spcAft>
                          <a:spcPts val="0"/>
                        </a:spcAft>
                      </a:pPr>
                      <a:r>
                        <a:rPr lang="he-IL" sz="1200" b="1">
                          <a:effectLst/>
                          <a:latin typeface="Arial"/>
                          <a:ea typeface="Times New Roman"/>
                          <a:cs typeface="David"/>
                        </a:rPr>
                        <a:t>306,504</a:t>
                      </a:r>
                      <a:endParaRPr lang="en-US" sz="1200" b="1">
                        <a:effectLst/>
                        <a:latin typeface="Times New Roman"/>
                        <a:ea typeface="Times New Roman"/>
                        <a:cs typeface="Miriam"/>
                      </a:endParaRPr>
                    </a:p>
                  </a:txBody>
                  <a:tcPr marL="68585" marR="685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0000"/>
                        </a:lnSpc>
                        <a:spcAft>
                          <a:spcPts val="0"/>
                        </a:spcAft>
                      </a:pPr>
                      <a:r>
                        <a:rPr lang="he-IL" sz="1200" b="1" dirty="0">
                          <a:effectLst/>
                          <a:latin typeface="Arial"/>
                          <a:ea typeface="Times New Roman"/>
                          <a:cs typeface="David"/>
                        </a:rPr>
                        <a:t>31,740</a:t>
                      </a:r>
                      <a:endParaRPr lang="en-US" sz="1200" b="1" dirty="0">
                        <a:effectLst/>
                        <a:latin typeface="Times New Roman"/>
                        <a:ea typeface="Times New Roman"/>
                        <a:cs typeface="Miriam"/>
                      </a:endParaRPr>
                    </a:p>
                  </a:txBody>
                  <a:tcPr marL="68585" marR="685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0000"/>
                        </a:lnSpc>
                        <a:spcAft>
                          <a:spcPts val="0"/>
                        </a:spcAft>
                      </a:pPr>
                      <a:r>
                        <a:rPr lang="he-IL" sz="1200" b="1">
                          <a:effectLst/>
                          <a:latin typeface="Arial"/>
                          <a:ea typeface="Times New Roman"/>
                          <a:cs typeface="David"/>
                        </a:rPr>
                        <a:t>171,777</a:t>
                      </a:r>
                      <a:endParaRPr lang="en-US" sz="1200" b="1">
                        <a:effectLst/>
                        <a:latin typeface="Times New Roman"/>
                        <a:ea typeface="Times New Roman"/>
                        <a:cs typeface="Miriam"/>
                      </a:endParaRPr>
                    </a:p>
                  </a:txBody>
                  <a:tcPr marL="68585" marR="685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0000"/>
                        </a:lnSpc>
                        <a:spcAft>
                          <a:spcPts val="0"/>
                        </a:spcAft>
                      </a:pPr>
                      <a:r>
                        <a:rPr lang="he-IL" sz="1200" b="1" dirty="0">
                          <a:effectLst/>
                          <a:latin typeface="Arial"/>
                          <a:ea typeface="Times New Roman"/>
                          <a:cs typeface="David"/>
                        </a:rPr>
                        <a:t>510,021</a:t>
                      </a:r>
                      <a:endParaRPr lang="en-US" sz="1200" b="1" dirty="0">
                        <a:effectLst/>
                        <a:latin typeface="Times New Roman"/>
                        <a:ea typeface="Times New Roman"/>
                        <a:cs typeface="Miriam"/>
                      </a:endParaRPr>
                    </a:p>
                  </a:txBody>
                  <a:tcPr marL="68585" marR="685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00000"/>
                        </a:lnSpc>
                        <a:spcAft>
                          <a:spcPts val="0"/>
                        </a:spcAft>
                      </a:pPr>
                      <a:r>
                        <a:rPr lang="he-IL" sz="1200" b="1">
                          <a:effectLst/>
                          <a:latin typeface="Arial"/>
                          <a:ea typeface="Times New Roman"/>
                          <a:cs typeface="David"/>
                        </a:rPr>
                        <a:t>252,970</a:t>
                      </a:r>
                      <a:endParaRPr lang="en-US" sz="1200" b="1">
                        <a:effectLst/>
                        <a:latin typeface="Times New Roman"/>
                        <a:ea typeface="Times New Roman"/>
                        <a:cs typeface="Miriam"/>
                      </a:endParaRPr>
                    </a:p>
                  </a:txBody>
                  <a:tcPr marL="68585" marR="685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00000"/>
                        </a:lnSpc>
                        <a:spcAft>
                          <a:spcPts val="0"/>
                        </a:spcAft>
                      </a:pPr>
                      <a:r>
                        <a:rPr lang="he-IL" sz="1200" b="1" dirty="0">
                          <a:effectLst/>
                          <a:latin typeface="Arial"/>
                          <a:ea typeface="Times New Roman"/>
                          <a:cs typeface="David"/>
                        </a:rPr>
                        <a:t>1,740,882</a:t>
                      </a:r>
                      <a:endParaRPr lang="en-US" sz="1200" b="1" dirty="0">
                        <a:effectLst/>
                        <a:latin typeface="Times New Roman"/>
                        <a:ea typeface="Times New Roman"/>
                        <a:cs typeface="Miriam"/>
                      </a:endParaRPr>
                    </a:p>
                  </a:txBody>
                  <a:tcPr marL="68585" marR="685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06879">
                <a:tc>
                  <a:txBody>
                    <a:bodyPr/>
                    <a:lstStyle/>
                    <a:p>
                      <a:pPr algn="ctr" rtl="1">
                        <a:lnSpc>
                          <a:spcPct val="100000"/>
                        </a:lnSpc>
                        <a:spcAft>
                          <a:spcPts val="0"/>
                        </a:spcAft>
                      </a:pPr>
                      <a:r>
                        <a:rPr lang="he-IL" sz="1800" b="1" dirty="0">
                          <a:effectLst/>
                          <a:latin typeface="Arial"/>
                          <a:ea typeface="Times New Roman"/>
                          <a:cs typeface="David"/>
                        </a:rPr>
                        <a:t>סה"כ</a:t>
                      </a:r>
                      <a:endParaRPr lang="en-US" sz="1800" b="1" dirty="0">
                        <a:effectLst/>
                        <a:latin typeface="Times New Roman"/>
                        <a:ea typeface="Times New Roman"/>
                        <a:cs typeface="Miriam"/>
                      </a:endParaRPr>
                    </a:p>
                  </a:txBody>
                  <a:tcPr marL="68585" marR="685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00000"/>
                        </a:lnSpc>
                        <a:spcAft>
                          <a:spcPts val="0"/>
                        </a:spcAft>
                      </a:pPr>
                      <a:r>
                        <a:rPr lang="he-IL" sz="1200" b="1" dirty="0">
                          <a:effectLst/>
                          <a:latin typeface="Arial"/>
                          <a:ea typeface="Times New Roman"/>
                          <a:cs typeface="David"/>
                        </a:rPr>
                        <a:t>2,844,503</a:t>
                      </a:r>
                      <a:endParaRPr lang="en-US" sz="1200" b="1" dirty="0">
                        <a:effectLst/>
                        <a:latin typeface="Times New Roman"/>
                        <a:ea typeface="Times New Roman"/>
                        <a:cs typeface="Miriam"/>
                      </a:endParaRPr>
                    </a:p>
                  </a:txBody>
                  <a:tcPr marL="68585" marR="685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00000"/>
                        </a:lnSpc>
                        <a:spcAft>
                          <a:spcPts val="0"/>
                        </a:spcAft>
                      </a:pPr>
                      <a:r>
                        <a:rPr lang="he-IL" sz="1200" b="1" dirty="0">
                          <a:effectLst/>
                          <a:latin typeface="Arial"/>
                          <a:ea typeface="Times New Roman"/>
                          <a:cs typeface="David"/>
                        </a:rPr>
                        <a:t>2,648,000</a:t>
                      </a:r>
                      <a:endParaRPr lang="en-US" sz="1200" b="1" dirty="0">
                        <a:effectLst/>
                        <a:latin typeface="Times New Roman"/>
                        <a:ea typeface="Times New Roman"/>
                        <a:cs typeface="Miriam"/>
                      </a:endParaRPr>
                    </a:p>
                  </a:txBody>
                  <a:tcPr marL="68585" marR="685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00000"/>
                        </a:lnSpc>
                        <a:spcAft>
                          <a:spcPts val="0"/>
                        </a:spcAft>
                      </a:pPr>
                      <a:r>
                        <a:rPr lang="he-IL" sz="1200" b="1" dirty="0">
                          <a:solidFill>
                            <a:srgbClr val="FF0000"/>
                          </a:solidFill>
                          <a:effectLst/>
                          <a:latin typeface="Arial"/>
                          <a:ea typeface="Times New Roman"/>
                          <a:cs typeface="David"/>
                        </a:rPr>
                        <a:t>5,492,503</a:t>
                      </a:r>
                      <a:endParaRPr lang="en-US" sz="1200" b="1" dirty="0">
                        <a:solidFill>
                          <a:srgbClr val="FF0000"/>
                        </a:solidFill>
                        <a:effectLst/>
                        <a:latin typeface="Times New Roman"/>
                        <a:ea typeface="Times New Roman"/>
                        <a:cs typeface="Miriam"/>
                      </a:endParaRPr>
                    </a:p>
                  </a:txBody>
                  <a:tcPr marL="68585" marR="685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00000"/>
                        </a:lnSpc>
                        <a:spcAft>
                          <a:spcPts val="0"/>
                        </a:spcAft>
                      </a:pPr>
                      <a:r>
                        <a:rPr lang="he-IL" sz="1200" b="1" dirty="0">
                          <a:effectLst/>
                          <a:latin typeface="Arial"/>
                          <a:ea typeface="Times New Roman"/>
                          <a:cs typeface="David"/>
                        </a:rPr>
                        <a:t>1,363,824</a:t>
                      </a:r>
                      <a:endParaRPr lang="en-US" sz="1200" b="1" dirty="0">
                        <a:effectLst/>
                        <a:latin typeface="Times New Roman"/>
                        <a:ea typeface="Times New Roman"/>
                        <a:cs typeface="Miriam"/>
                      </a:endParaRPr>
                    </a:p>
                  </a:txBody>
                  <a:tcPr marL="68585" marR="685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00000"/>
                        </a:lnSpc>
                        <a:spcAft>
                          <a:spcPts val="0"/>
                        </a:spcAft>
                      </a:pPr>
                      <a:r>
                        <a:rPr lang="he-IL" sz="1200" b="1" dirty="0">
                          <a:effectLst/>
                          <a:latin typeface="Arial"/>
                          <a:ea typeface="Times New Roman"/>
                          <a:cs typeface="David"/>
                        </a:rPr>
                        <a:t>287,424</a:t>
                      </a:r>
                      <a:endParaRPr lang="en-US" sz="1200" b="1" dirty="0">
                        <a:effectLst/>
                        <a:latin typeface="Times New Roman"/>
                        <a:ea typeface="Times New Roman"/>
                        <a:cs typeface="Miriam"/>
                      </a:endParaRPr>
                    </a:p>
                  </a:txBody>
                  <a:tcPr marL="68585" marR="685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0000"/>
                        </a:lnSpc>
                        <a:spcAft>
                          <a:spcPts val="0"/>
                        </a:spcAft>
                      </a:pPr>
                      <a:r>
                        <a:rPr lang="he-IL" sz="1200" b="1" dirty="0">
                          <a:effectLst/>
                          <a:latin typeface="Arial"/>
                          <a:ea typeface="Times New Roman"/>
                          <a:cs typeface="David"/>
                        </a:rPr>
                        <a:t>1,246,151</a:t>
                      </a:r>
                      <a:endParaRPr lang="en-US" sz="1200" b="1" dirty="0">
                        <a:effectLst/>
                        <a:latin typeface="Times New Roman"/>
                        <a:ea typeface="Times New Roman"/>
                        <a:cs typeface="Miriam"/>
                      </a:endParaRPr>
                    </a:p>
                  </a:txBody>
                  <a:tcPr marL="68585" marR="685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0000"/>
                        </a:lnSpc>
                        <a:spcAft>
                          <a:spcPts val="0"/>
                        </a:spcAft>
                      </a:pPr>
                      <a:r>
                        <a:rPr lang="he-IL" sz="1200" b="1" dirty="0" smtClean="0">
                          <a:solidFill>
                            <a:srgbClr val="FF0000"/>
                          </a:solidFill>
                          <a:effectLst/>
                          <a:latin typeface="Arial"/>
                          <a:ea typeface="Times New Roman"/>
                          <a:cs typeface="David"/>
                        </a:rPr>
                        <a:t>2,897,399</a:t>
                      </a:r>
                      <a:endParaRPr lang="en-US" sz="1200" b="1" dirty="0" smtClean="0">
                        <a:solidFill>
                          <a:srgbClr val="FF0000"/>
                        </a:solidFill>
                        <a:effectLst/>
                        <a:latin typeface="Arial"/>
                        <a:ea typeface="Times New Roman"/>
                        <a:cs typeface="David"/>
                      </a:endParaRPr>
                    </a:p>
                    <a:p>
                      <a:pPr algn="ctr" rtl="0">
                        <a:lnSpc>
                          <a:spcPct val="100000"/>
                        </a:lnSpc>
                        <a:spcAft>
                          <a:spcPts val="0"/>
                        </a:spcAft>
                      </a:pPr>
                      <a:endParaRPr lang="en-US" sz="1200" b="1" kern="1200" dirty="0">
                        <a:solidFill>
                          <a:schemeClr val="tx1"/>
                        </a:solidFill>
                        <a:effectLst/>
                        <a:latin typeface="Arial"/>
                        <a:ea typeface="Times New Roman"/>
                        <a:cs typeface="David"/>
                      </a:endParaRPr>
                    </a:p>
                  </a:txBody>
                  <a:tcPr marL="68585" marR="6858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00000"/>
                        </a:lnSpc>
                        <a:spcAft>
                          <a:spcPts val="0"/>
                        </a:spcAft>
                      </a:pPr>
                      <a:r>
                        <a:rPr lang="he-IL" sz="1200" b="1" kern="1200" dirty="0">
                          <a:solidFill>
                            <a:schemeClr val="tx1"/>
                          </a:solidFill>
                          <a:effectLst/>
                          <a:latin typeface="Arial"/>
                          <a:ea typeface="Times New Roman"/>
                          <a:cs typeface="David"/>
                        </a:rPr>
                        <a:t>806,948</a:t>
                      </a:r>
                      <a:endParaRPr lang="en-US" sz="1200" b="1" kern="1200" dirty="0">
                        <a:solidFill>
                          <a:schemeClr val="tx1"/>
                        </a:solidFill>
                        <a:effectLst/>
                        <a:latin typeface="Arial"/>
                        <a:ea typeface="Times New Roman"/>
                        <a:cs typeface="David"/>
                      </a:endParaRPr>
                    </a:p>
                  </a:txBody>
                  <a:tcPr marL="68585" marR="685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00000"/>
                        </a:lnSpc>
                        <a:spcAft>
                          <a:spcPts val="0"/>
                        </a:spcAft>
                      </a:pPr>
                      <a:r>
                        <a:rPr lang="he-IL" sz="1200" b="1" dirty="0">
                          <a:solidFill>
                            <a:srgbClr val="FF0000"/>
                          </a:solidFill>
                          <a:effectLst/>
                          <a:latin typeface="Arial"/>
                          <a:ea typeface="Times New Roman"/>
                          <a:cs typeface="David"/>
                        </a:rPr>
                        <a:t>1,788,156</a:t>
                      </a:r>
                      <a:endParaRPr lang="en-US" sz="1200" b="1" dirty="0">
                        <a:solidFill>
                          <a:srgbClr val="FF0000"/>
                        </a:solidFill>
                        <a:effectLst/>
                        <a:latin typeface="Times New Roman"/>
                        <a:ea typeface="Times New Roman"/>
                        <a:cs typeface="Miriam"/>
                      </a:endParaRPr>
                    </a:p>
                  </a:txBody>
                  <a:tcPr marL="68585" marR="685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20580" name="Rectangle 4"/>
          <p:cNvSpPr txBox="1">
            <a:spLocks noChangeArrowheads="1"/>
          </p:cNvSpPr>
          <p:nvPr/>
        </p:nvSpPr>
        <p:spPr bwMode="auto">
          <a:xfrm>
            <a:off x="-107950" y="274638"/>
            <a:ext cx="8640763" cy="1143000"/>
          </a:xfrm>
          <a:prstGeom prst="rect">
            <a:avLst/>
          </a:prstGeom>
          <a:noFill/>
          <a:ln w="9525">
            <a:noFill/>
            <a:miter lim="800000"/>
            <a:headEnd/>
            <a:tailEnd/>
          </a:ln>
        </p:spPr>
        <p:txBody>
          <a:bodyPr anchor="ctr"/>
          <a:lstStyle/>
          <a:p>
            <a:pPr algn="ctr"/>
            <a:r>
              <a:rPr lang="he-IL" sz="3600" b="1">
                <a:solidFill>
                  <a:srgbClr val="536142"/>
                </a:solidFill>
                <a:latin typeface="Cambria" pitchFamily="18" charset="0"/>
              </a:rPr>
              <a:t>סקירת שוק הקומפוסט</a:t>
            </a:r>
            <a:endParaRPr lang="en-US" sz="3600" b="1">
              <a:solidFill>
                <a:srgbClr val="536142"/>
              </a:solidFill>
              <a:latin typeface="Cambria" pitchFamily="18" charset="0"/>
            </a:endParaRPr>
          </a:p>
        </p:txBody>
      </p:sp>
      <p:sp>
        <p:nvSpPr>
          <p:cNvPr id="3" name="Footer Placeholder 2"/>
          <p:cNvSpPr>
            <a:spLocks noGrp="1"/>
          </p:cNvSpPr>
          <p:nvPr>
            <p:ph type="ftr" sz="quarter" idx="11"/>
          </p:nvPr>
        </p:nvSpPr>
        <p:spPr/>
        <p:txBody>
          <a:bodyPr/>
          <a:lstStyle/>
          <a:p>
            <a:r>
              <a:rPr lang="he-IL" smtClean="0"/>
              <a:t>חגית ספקוטי</a:t>
            </a:r>
            <a:endParaRPr lang="he-IL"/>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cow_cartoon"/>
          <p:cNvPicPr>
            <a:picLocks noChangeAspect="1" noChangeArrowheads="1"/>
          </p:cNvPicPr>
          <p:nvPr/>
        </p:nvPicPr>
        <p:blipFill>
          <a:blip r:embed="rId2" cstate="print"/>
          <a:srcRect/>
          <a:stretch>
            <a:fillRect/>
          </a:stretch>
        </p:blipFill>
        <p:spPr bwMode="auto">
          <a:xfrm>
            <a:off x="4788025" y="523319"/>
            <a:ext cx="3798764" cy="6334682"/>
          </a:xfrm>
          <a:prstGeom prst="rect">
            <a:avLst/>
          </a:prstGeom>
          <a:noFill/>
        </p:spPr>
      </p:pic>
      <p:sp>
        <p:nvSpPr>
          <p:cNvPr id="3" name="TextBox 2"/>
          <p:cNvSpPr txBox="1"/>
          <p:nvPr/>
        </p:nvSpPr>
        <p:spPr>
          <a:xfrm>
            <a:off x="395536" y="2636912"/>
            <a:ext cx="4248472" cy="923330"/>
          </a:xfrm>
          <a:prstGeom prst="rect">
            <a:avLst/>
          </a:prstGeom>
          <a:noFill/>
        </p:spPr>
        <p:txBody>
          <a:bodyPr wrap="square" rtlCol="1">
            <a:spAutoFit/>
          </a:bodyPr>
          <a:lstStyle/>
          <a:p>
            <a:r>
              <a:rPr lang="he-IL" sz="5400" b="1" dirty="0" smtClean="0">
                <a:solidFill>
                  <a:srgbClr val="C00000"/>
                </a:solidFill>
                <a:cs typeface="+mj-cs"/>
              </a:rPr>
              <a:t>תודה רבה</a:t>
            </a:r>
            <a:endParaRPr lang="he-IL" sz="5400" b="1" dirty="0">
              <a:solidFill>
                <a:srgbClr val="C00000"/>
              </a:solidFill>
              <a:cs typeface="+mj-cs"/>
            </a:endParaRPr>
          </a:p>
        </p:txBody>
      </p:sp>
      <p:sp>
        <p:nvSpPr>
          <p:cNvPr id="4" name="Footer Placeholder 3"/>
          <p:cNvSpPr>
            <a:spLocks noGrp="1"/>
          </p:cNvSpPr>
          <p:nvPr>
            <p:ph type="ftr" sz="quarter" idx="11"/>
          </p:nvPr>
        </p:nvSpPr>
        <p:spPr/>
        <p:txBody>
          <a:bodyPr/>
          <a:lstStyle/>
          <a:p>
            <a:r>
              <a:rPr lang="he-IL" smtClean="0"/>
              <a:t>חגית ספקוטי</a:t>
            </a:r>
            <a:endParaRPr lang="he-IL"/>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e-IL" b="1" dirty="0" smtClean="0">
                <a:solidFill>
                  <a:srgbClr val="002060"/>
                </a:solidFill>
              </a:rPr>
              <a:t>פסולת אורגנית</a:t>
            </a:r>
            <a:endParaRPr lang="he-IL" b="1" dirty="0">
              <a:solidFill>
                <a:srgbClr val="002060"/>
              </a:solidFill>
            </a:endParaRPr>
          </a:p>
        </p:txBody>
      </p:sp>
      <p:sp>
        <p:nvSpPr>
          <p:cNvPr id="5" name="Content Placeholder 4"/>
          <p:cNvSpPr>
            <a:spLocks noGrp="1"/>
          </p:cNvSpPr>
          <p:nvPr>
            <p:ph idx="1"/>
          </p:nvPr>
        </p:nvSpPr>
        <p:spPr/>
        <p:txBody>
          <a:bodyPr>
            <a:normAutofit/>
          </a:bodyPr>
          <a:lstStyle/>
          <a:p>
            <a:pPr marL="609600" indent="-609600">
              <a:buFontTx/>
              <a:buAutoNum type="arabicPeriod"/>
            </a:pPr>
            <a:r>
              <a:rPr lang="he-IL" sz="4000" dirty="0" smtClean="0">
                <a:solidFill>
                  <a:srgbClr val="002060"/>
                </a:solidFill>
                <a:latin typeface="+mj-lt"/>
                <a:ea typeface="+mj-ea"/>
                <a:cs typeface="+mj-cs"/>
              </a:rPr>
              <a:t>חקלאות (זבל בעלי חיים, פסולת צמחים)</a:t>
            </a:r>
          </a:p>
          <a:p>
            <a:pPr marL="609600" indent="-609600">
              <a:buFontTx/>
              <a:buAutoNum type="arabicPeriod"/>
            </a:pPr>
            <a:r>
              <a:rPr lang="he-IL" sz="4000" dirty="0" smtClean="0">
                <a:solidFill>
                  <a:srgbClr val="002060"/>
                </a:solidFill>
                <a:latin typeface="+mj-lt"/>
                <a:ea typeface="+mj-ea"/>
                <a:cs typeface="+mj-cs"/>
              </a:rPr>
              <a:t>פסולת עירונית מוצקה וגזם</a:t>
            </a:r>
          </a:p>
          <a:p>
            <a:pPr marL="609600" indent="-609600">
              <a:buFontTx/>
              <a:buAutoNum type="arabicPeriod"/>
            </a:pPr>
            <a:r>
              <a:rPr lang="he-IL" sz="4000" dirty="0" smtClean="0">
                <a:solidFill>
                  <a:srgbClr val="002060"/>
                </a:solidFill>
                <a:latin typeface="+mj-lt"/>
                <a:ea typeface="+mj-ea"/>
                <a:cs typeface="+mj-cs"/>
              </a:rPr>
              <a:t>בוצות שפכים</a:t>
            </a:r>
          </a:p>
          <a:p>
            <a:pPr marL="609600" indent="-609600">
              <a:buFontTx/>
              <a:buAutoNum type="arabicPeriod"/>
            </a:pPr>
            <a:r>
              <a:rPr lang="he-IL" sz="4000" dirty="0" smtClean="0">
                <a:solidFill>
                  <a:srgbClr val="002060"/>
                </a:solidFill>
                <a:latin typeface="+mj-lt"/>
                <a:ea typeface="+mj-ea"/>
                <a:cs typeface="+mj-cs"/>
              </a:rPr>
              <a:t>תעשיית המזון</a:t>
            </a:r>
          </a:p>
          <a:p>
            <a:pPr marL="609600" indent="-609600">
              <a:buFontTx/>
              <a:buAutoNum type="arabicPeriod"/>
            </a:pPr>
            <a:r>
              <a:rPr lang="he-IL" sz="4000" dirty="0" smtClean="0">
                <a:solidFill>
                  <a:srgbClr val="002060"/>
                </a:solidFill>
                <a:latin typeface="+mj-lt"/>
                <a:ea typeface="+mj-ea"/>
                <a:cs typeface="+mj-cs"/>
              </a:rPr>
              <a:t>תעשיית העץ והנייר</a:t>
            </a:r>
            <a:endParaRPr lang="en-US" sz="4000" dirty="0" smtClean="0">
              <a:solidFill>
                <a:srgbClr val="002060"/>
              </a:solidFill>
              <a:latin typeface="+mj-lt"/>
              <a:ea typeface="+mj-ea"/>
              <a:cs typeface="+mj-cs"/>
            </a:endParaRPr>
          </a:p>
          <a:p>
            <a:endParaRPr lang="he-IL" sz="4000" dirty="0" smtClean="0">
              <a:solidFill>
                <a:srgbClr val="002060"/>
              </a:solidFill>
              <a:latin typeface="+mj-lt"/>
              <a:ea typeface="+mj-ea"/>
              <a:cs typeface="+mj-cs"/>
            </a:endParaRPr>
          </a:p>
        </p:txBody>
      </p:sp>
      <p:sp>
        <p:nvSpPr>
          <p:cNvPr id="3" name="Footer Placeholder 2"/>
          <p:cNvSpPr>
            <a:spLocks noGrp="1"/>
          </p:cNvSpPr>
          <p:nvPr>
            <p:ph type="ftr" sz="quarter" idx="11"/>
          </p:nvPr>
        </p:nvSpPr>
        <p:spPr/>
        <p:txBody>
          <a:bodyPr/>
          <a:lstStyle/>
          <a:p>
            <a:r>
              <a:rPr lang="he-IL" smtClean="0"/>
              <a:t>חגית ספקוטי</a:t>
            </a:r>
            <a:endParaRPr lang="he-IL"/>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linds(horizont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linds(horizont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linds(horizont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linds(horizontal)">
                                      <p:cBhvr>
                                        <p:cTn id="2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91264" cy="3442394"/>
          </a:xfrm>
        </p:spPr>
        <p:txBody>
          <a:bodyPr>
            <a:normAutofit/>
          </a:bodyPr>
          <a:lstStyle/>
          <a:p>
            <a:pPr lvl="7" algn="r" rtl="1">
              <a:spcBef>
                <a:spcPct val="0"/>
              </a:spcBef>
            </a:pPr>
            <a:r>
              <a:rPr lang="he-IL" sz="2800" dirty="0" smtClean="0">
                <a:solidFill>
                  <a:srgbClr val="002060"/>
                </a:solidFill>
              </a:rPr>
              <a:t>החלק האורגני של הפסולת שלנו הוא חלק משרשרת המזון ויש להחזיר אותו לקרקע</a:t>
            </a:r>
            <a:r>
              <a:rPr lang="he-IL" sz="2800" dirty="0">
                <a:solidFill>
                  <a:srgbClr val="002060"/>
                </a:solidFill>
              </a:rPr>
              <a:t/>
            </a:r>
            <a:br>
              <a:rPr lang="he-IL" sz="2800" dirty="0">
                <a:solidFill>
                  <a:srgbClr val="002060"/>
                </a:solidFill>
              </a:rPr>
            </a:br>
            <a:r>
              <a:rPr lang="he-IL" sz="2800" dirty="0" smtClean="0">
                <a:solidFill>
                  <a:srgbClr val="002060"/>
                </a:solidFill>
              </a:rPr>
              <a:t/>
            </a:r>
            <a:br>
              <a:rPr lang="he-IL" sz="2800" dirty="0" smtClean="0">
                <a:solidFill>
                  <a:srgbClr val="002060"/>
                </a:solidFill>
              </a:rPr>
            </a:br>
            <a:endParaRPr lang="he-IL" sz="2800" dirty="0">
              <a:solidFill>
                <a:srgbClr val="002060"/>
              </a:solidFill>
            </a:endParaRPr>
          </a:p>
        </p:txBody>
      </p:sp>
      <p:pic>
        <p:nvPicPr>
          <p:cNvPr id="22531" name="Picture 3" descr="C:\Users\noshem\Desktop\למצגת\compost_cycle.jpg"/>
          <p:cNvPicPr>
            <a:picLocks noChangeAspect="1" noChangeArrowheads="1"/>
          </p:cNvPicPr>
          <p:nvPr/>
        </p:nvPicPr>
        <p:blipFill>
          <a:blip r:embed="rId2" cstate="print"/>
          <a:srcRect/>
          <a:stretch>
            <a:fillRect/>
          </a:stretch>
        </p:blipFill>
        <p:spPr bwMode="auto">
          <a:xfrm>
            <a:off x="2627784" y="2492896"/>
            <a:ext cx="4365104" cy="4365104"/>
          </a:xfrm>
          <a:prstGeom prst="rect">
            <a:avLst/>
          </a:prstGeom>
          <a:noFill/>
        </p:spPr>
      </p:pic>
      <p:sp>
        <p:nvSpPr>
          <p:cNvPr id="4" name="Down Arrow 3"/>
          <p:cNvSpPr/>
          <p:nvPr/>
        </p:nvSpPr>
        <p:spPr>
          <a:xfrm>
            <a:off x="4932040" y="4725144"/>
            <a:ext cx="288032" cy="144016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5" name="TextBox 4"/>
          <p:cNvSpPr txBox="1"/>
          <p:nvPr/>
        </p:nvSpPr>
        <p:spPr>
          <a:xfrm>
            <a:off x="4283968" y="4149080"/>
            <a:ext cx="1512168" cy="369332"/>
          </a:xfrm>
          <a:prstGeom prst="rect">
            <a:avLst/>
          </a:prstGeom>
          <a:noFill/>
        </p:spPr>
        <p:txBody>
          <a:bodyPr wrap="square" rtlCol="1">
            <a:spAutoFit/>
          </a:bodyPr>
          <a:lstStyle/>
          <a:p>
            <a:r>
              <a:rPr lang="he-IL" b="1" dirty="0" smtClean="0"/>
              <a:t>קומפוסטציה</a:t>
            </a:r>
            <a:endParaRPr lang="he-IL" b="1" dirty="0"/>
          </a:p>
        </p:txBody>
      </p:sp>
      <p:sp>
        <p:nvSpPr>
          <p:cNvPr id="3" name="Footer Placeholder 2"/>
          <p:cNvSpPr>
            <a:spLocks noGrp="1"/>
          </p:cNvSpPr>
          <p:nvPr>
            <p:ph type="ftr" sz="quarter" idx="11"/>
          </p:nvPr>
        </p:nvSpPr>
        <p:spPr/>
        <p:txBody>
          <a:bodyPr/>
          <a:lstStyle/>
          <a:p>
            <a:r>
              <a:rPr lang="he-IL" smtClean="0"/>
              <a:t>חגית ספקוטי</a:t>
            </a:r>
            <a:endParaRPr lang="he-IL"/>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Picture 2" descr="C:\Users\noshem\Desktop\למצגת\leaves__vegetable_waste_falling_on_soil_symbolising_compost_188772.jpg"/>
          <p:cNvPicPr>
            <a:picLocks noChangeAspect="1" noChangeArrowheads="1"/>
          </p:cNvPicPr>
          <p:nvPr/>
        </p:nvPicPr>
        <p:blipFill>
          <a:blip r:embed="rId2" cstate="print"/>
          <a:srcRect/>
          <a:stretch>
            <a:fillRect/>
          </a:stretch>
        </p:blipFill>
        <p:spPr bwMode="auto">
          <a:xfrm>
            <a:off x="945698" y="404664"/>
            <a:ext cx="7298710" cy="6087124"/>
          </a:xfrm>
          <a:prstGeom prst="rect">
            <a:avLst/>
          </a:prstGeom>
          <a:noFill/>
        </p:spPr>
      </p:pic>
      <p:sp>
        <p:nvSpPr>
          <p:cNvPr id="2" name="Footer Placeholder 1"/>
          <p:cNvSpPr>
            <a:spLocks noGrp="1"/>
          </p:cNvSpPr>
          <p:nvPr>
            <p:ph type="ftr" sz="quarter" idx="11"/>
          </p:nvPr>
        </p:nvSpPr>
        <p:spPr/>
        <p:txBody>
          <a:bodyPr/>
          <a:lstStyle/>
          <a:p>
            <a:r>
              <a:rPr lang="he-IL" smtClean="0"/>
              <a:t>חגית ספקוטי</a:t>
            </a:r>
            <a:endParaRPr lang="he-IL"/>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835696" y="1196752"/>
            <a:ext cx="6192688" cy="769441"/>
          </a:xfrm>
          <a:prstGeom prst="rect">
            <a:avLst/>
          </a:prstGeom>
          <a:noFill/>
        </p:spPr>
        <p:txBody>
          <a:bodyPr wrap="square" rtlCol="1">
            <a:spAutoFit/>
          </a:bodyPr>
          <a:lstStyle/>
          <a:p>
            <a:pPr algn="ctr">
              <a:spcBef>
                <a:spcPct val="0"/>
              </a:spcBef>
            </a:pPr>
            <a:r>
              <a:rPr lang="he-IL" sz="4400" b="1" dirty="0" smtClean="0">
                <a:solidFill>
                  <a:srgbClr val="002060"/>
                </a:solidFill>
                <a:latin typeface="+mj-lt"/>
                <a:ea typeface="+mj-ea"/>
                <a:cs typeface="+mj-cs"/>
              </a:rPr>
              <a:t>מה זה קומפוסט?</a:t>
            </a:r>
          </a:p>
        </p:txBody>
      </p:sp>
      <p:sp>
        <p:nvSpPr>
          <p:cNvPr id="2" name="Footer Placeholder 1"/>
          <p:cNvSpPr>
            <a:spLocks noGrp="1"/>
          </p:cNvSpPr>
          <p:nvPr>
            <p:ph type="ftr" sz="quarter" idx="11"/>
          </p:nvPr>
        </p:nvSpPr>
        <p:spPr/>
        <p:txBody>
          <a:bodyPr/>
          <a:lstStyle/>
          <a:p>
            <a:r>
              <a:rPr lang="he-IL" smtClean="0"/>
              <a:t>חגית ספקוטי</a:t>
            </a:r>
            <a:endParaRPr lang="he-IL"/>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63688" y="260648"/>
            <a:ext cx="6408712" cy="954107"/>
          </a:xfrm>
          <a:prstGeom prst="rect">
            <a:avLst/>
          </a:prstGeom>
        </p:spPr>
        <p:txBody>
          <a:bodyPr wrap="square">
            <a:spAutoFit/>
          </a:bodyPr>
          <a:lstStyle/>
          <a:p>
            <a:pPr lvl="1" algn="ctr"/>
            <a:r>
              <a:rPr lang="he-IL" altLang="en-US" sz="2800" dirty="0" smtClean="0">
                <a:cs typeface="+mj-cs"/>
              </a:rPr>
              <a:t>חומר אורגני אשר יוצב בתהליך אירובי תוך כדי עליה בטמפרטורה</a:t>
            </a:r>
            <a:r>
              <a:rPr lang="en-US" altLang="en-US" sz="2800" dirty="0" smtClean="0">
                <a:cs typeface="+mj-cs"/>
              </a:rPr>
              <a:t>.</a:t>
            </a:r>
            <a:endParaRPr lang="en-US" altLang="en-US" sz="2800" dirty="0">
              <a:cs typeface="+mj-cs"/>
            </a:endParaRPr>
          </a:p>
        </p:txBody>
      </p:sp>
      <p:pic>
        <p:nvPicPr>
          <p:cNvPr id="3" name="Picture 3"/>
          <p:cNvPicPr>
            <a:picLocks noChangeAspect="1" noChangeArrowheads="1"/>
          </p:cNvPicPr>
          <p:nvPr/>
        </p:nvPicPr>
        <p:blipFill>
          <a:blip r:embed="rId2" cstate="print"/>
          <a:srcRect/>
          <a:stretch>
            <a:fillRect/>
          </a:stretch>
        </p:blipFill>
        <p:spPr bwMode="auto">
          <a:xfrm>
            <a:off x="1403648" y="2256535"/>
            <a:ext cx="6408712" cy="4231578"/>
          </a:xfrm>
          <a:prstGeom prst="rect">
            <a:avLst/>
          </a:prstGeom>
          <a:noFill/>
          <a:ln w="9525">
            <a:noFill/>
            <a:miter lim="800000"/>
            <a:headEnd/>
            <a:tailEnd/>
          </a:ln>
          <a:effectLst/>
        </p:spPr>
      </p:pic>
      <p:sp>
        <p:nvSpPr>
          <p:cNvPr id="4" name="Footer Placeholder 3"/>
          <p:cNvSpPr>
            <a:spLocks noGrp="1"/>
          </p:cNvSpPr>
          <p:nvPr>
            <p:ph type="ftr" sz="quarter" idx="11"/>
          </p:nvPr>
        </p:nvSpPr>
        <p:spPr/>
        <p:txBody>
          <a:bodyPr/>
          <a:lstStyle/>
          <a:p>
            <a:r>
              <a:rPr lang="he-IL" smtClean="0"/>
              <a:t>חגית ספקוטי</a:t>
            </a:r>
            <a:endParaRPr lang="he-IL"/>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מסמך" ma:contentTypeID="0x0101004731FCFD94D5B542AF8A0C43C294021F" ma:contentTypeVersion="0" ma:contentTypeDescription="צור מסמך חדש." ma:contentTypeScope="" ma:versionID="5fecdfb60a9df4c857605a7f2521711c">
  <xsd:schema xmlns:xsd="http://www.w3.org/2001/XMLSchema" xmlns:xs="http://www.w3.org/2001/XMLSchema" xmlns:p="http://schemas.microsoft.com/office/2006/metadata/properties" targetNamespace="http://schemas.microsoft.com/office/2006/metadata/properties" ma:root="true" ma:fieldsID="3c69e330b17b26747b49104fe0872e01">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סוג תוכן"/>
        <xsd:element ref="dc:title" minOccurs="0" maxOccurs="1" ma:index="4" ma:displayName="כותרת"/>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1B76F67-A732-4014-99C1-4474B987D9D3}">
  <ds:schemaRefs>
    <ds:schemaRef ds:uri="http://purl.org/dc/elements/1.1/"/>
    <ds:schemaRef ds:uri="http://schemas.microsoft.com/office/2006/documentManagement/types"/>
    <ds:schemaRef ds:uri="http://schemas.microsoft.com/office/infopath/2007/PartnerControls"/>
    <ds:schemaRef ds:uri="http://purl.org/dc/dcmitype/"/>
    <ds:schemaRef ds:uri="http://schemas.microsoft.com/office/2006/metadata/properties"/>
    <ds:schemaRef ds:uri="http://purl.org/dc/term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1E45B3BC-9A8A-47D8-862C-023CBA5C669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94EEB7D0-9ADF-4765-977D-9A07D647E77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332</TotalTime>
  <Words>1035</Words>
  <Application>Microsoft Office PowerPoint</Application>
  <PresentationFormat>‫הצגה על המסך (4:3)</PresentationFormat>
  <Paragraphs>327</Paragraphs>
  <Slides>43</Slides>
  <Notes>3</Notes>
  <HiddenSlides>0</HiddenSlides>
  <MMClips>0</MMClips>
  <ScaleCrop>false</ScaleCrop>
  <HeadingPairs>
    <vt:vector size="8" baseType="variant">
      <vt:variant>
        <vt:lpstr>גופנים בשימוש</vt:lpstr>
      </vt:variant>
      <vt:variant>
        <vt:i4>9</vt:i4>
      </vt:variant>
      <vt:variant>
        <vt:lpstr>ערכת נושא</vt:lpstr>
      </vt:variant>
      <vt:variant>
        <vt:i4>1</vt:i4>
      </vt:variant>
      <vt:variant>
        <vt:lpstr>שרתי OLE מוטבעים</vt:lpstr>
      </vt:variant>
      <vt:variant>
        <vt:i4>2</vt:i4>
      </vt:variant>
      <vt:variant>
        <vt:lpstr>כותרות שקופיות</vt:lpstr>
      </vt:variant>
      <vt:variant>
        <vt:i4>43</vt:i4>
      </vt:variant>
    </vt:vector>
  </HeadingPairs>
  <TitlesOfParts>
    <vt:vector size="55" baseType="lpstr">
      <vt:lpstr>宋体</vt:lpstr>
      <vt:lpstr>Arial</vt:lpstr>
      <vt:lpstr>Calibri</vt:lpstr>
      <vt:lpstr>Cambria</vt:lpstr>
      <vt:lpstr>Comic Sans MS</vt:lpstr>
      <vt:lpstr>David</vt:lpstr>
      <vt:lpstr>Miriam</vt:lpstr>
      <vt:lpstr>Times New Roman</vt:lpstr>
      <vt:lpstr>Wingdings</vt:lpstr>
      <vt:lpstr>Office Theme</vt:lpstr>
      <vt:lpstr>Worksheet</vt:lpstr>
      <vt:lpstr>תרשים</vt:lpstr>
      <vt:lpstr>מצגת של PowerPoint</vt:lpstr>
      <vt:lpstr>מצגת של PowerPoint</vt:lpstr>
      <vt:lpstr>נתוני כמויות פסולת בישראל – פילוח לזרמים והערכות 2015- 2025</vt:lpstr>
      <vt:lpstr>מצגת של PowerPoint</vt:lpstr>
      <vt:lpstr>פסולת אורגנית</vt:lpstr>
      <vt:lpstr>החלק האורגני של הפסולת שלנו הוא חלק משרשרת המזון ויש להחזיר אותו לקרקע  </vt:lpstr>
      <vt:lpstr>מצגת של PowerPoint</vt:lpstr>
      <vt:lpstr>מצגת של PowerPoint</vt:lpstr>
      <vt:lpstr>מצגת של PowerPoint</vt:lpstr>
      <vt:lpstr>מצגת של PowerPoint</vt:lpstr>
      <vt:lpstr>מצגת של PowerPoint</vt:lpstr>
      <vt:lpstr>יחסי N\C בחומרי גלם מקובלים</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אתר קומפוסט מסחרי</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The soil is not just soil…</vt:lpstr>
      <vt:lpstr>מצגת של PowerPoint</vt:lpstr>
      <vt:lpstr>קצב מינרליזציה של חנקן מקומפוסט בשל</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vector>
  </TitlesOfParts>
  <Company>ARO</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noshem</dc:creator>
  <cp:lastModifiedBy>user</cp:lastModifiedBy>
  <cp:revision>51</cp:revision>
  <dcterms:created xsi:type="dcterms:W3CDTF">2013-02-28T13:51:34Z</dcterms:created>
  <dcterms:modified xsi:type="dcterms:W3CDTF">2018-10-18T21:05:36Z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0x0101004731FCFD94D5B542AF8A0C43C294021F</vt:lpwstr>
  </property>
</Properties>
</file>